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3F75"/>
    <a:srgbClr val="7D4987"/>
    <a:srgbClr val="825D85"/>
    <a:srgbClr val="6B4B6D"/>
    <a:srgbClr val="593F5B"/>
    <a:srgbClr val="6D4C70"/>
    <a:srgbClr val="815A84"/>
    <a:srgbClr val="412646"/>
    <a:srgbClr val="794781"/>
    <a:srgbClr val="8E659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008" y="-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2CB72-CF16-42A9-9EDB-60D41EB3932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47AFB-D2E4-4979-8ADC-BA2244682D9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7BEB1-A31E-4D2A-9B58-685CBB1D6B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58A46-8A2F-4EEE-9372-73BFFAAE53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20323-72F7-40A3-AAD9-F202407F5CA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A0147-5A96-495F-9472-7E808B31148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9CAA4-B846-44ED-A67D-0CBD8BE0DB6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33953-CB10-4792-A1A7-84B1BACA23A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2DFF6-B8DA-4522-A7F8-99E532DD52F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4F31A-3159-4EB2-A73A-E7AA71FA3B7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7F8FF-CAC8-4D2A-BB9D-24B78758B1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69CFE51-2739-4700-87D6-11A1368308C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KuwaitCityFisher_Watercolou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56592"/>
            <a:ext cx="6858000" cy="5143500"/>
          </a:xfrm>
          <a:prstGeom prst="rect">
            <a:avLst/>
          </a:prstGeom>
        </p:spPr>
      </p:pic>
      <p:sp>
        <p:nvSpPr>
          <p:cNvPr id="3264" name="Text Box 192"/>
          <p:cNvSpPr txBox="1">
            <a:spLocks noChangeArrowheads="1"/>
          </p:cNvSpPr>
          <p:nvPr/>
        </p:nvSpPr>
        <p:spPr bwMode="auto">
          <a:xfrm>
            <a:off x="44450" y="3206750"/>
            <a:ext cx="1512888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GB" sz="2400" i="1" dirty="0">
                <a:solidFill>
                  <a:schemeClr val="bg1">
                    <a:lumMod val="95000"/>
                  </a:schemeClr>
                </a:solidFill>
                <a:latin typeface="Book Antiqua" pitchFamily="18" charset="0"/>
              </a:rPr>
              <a:t>my</a:t>
            </a:r>
          </a:p>
          <a:p>
            <a:pPr>
              <a:lnSpc>
                <a:spcPct val="90000"/>
              </a:lnSpc>
            </a:pPr>
            <a:r>
              <a:rPr lang="en-GB" sz="2400" i="1" dirty="0">
                <a:solidFill>
                  <a:schemeClr val="bg1">
                    <a:lumMod val="95000"/>
                  </a:schemeClr>
                </a:solidFill>
                <a:latin typeface="Book Antiqua" pitchFamily="18" charset="0"/>
              </a:rPr>
              <a:t>perfume</a:t>
            </a:r>
          </a:p>
          <a:p>
            <a:pPr>
              <a:lnSpc>
                <a:spcPct val="90000"/>
              </a:lnSpc>
            </a:pPr>
            <a:r>
              <a:rPr lang="en-GB" sz="2400" i="1" dirty="0">
                <a:solidFill>
                  <a:schemeClr val="bg1">
                    <a:lumMod val="95000"/>
                  </a:schemeClr>
                </a:solidFill>
                <a:latin typeface="Book Antiqua" pitchFamily="18" charset="0"/>
              </a:rPr>
              <a:t>party</a:t>
            </a:r>
          </a:p>
        </p:txBody>
      </p:sp>
      <p:sp>
        <p:nvSpPr>
          <p:cNvPr id="3265" name="Text Box 193"/>
          <p:cNvSpPr txBox="1">
            <a:spLocks noChangeArrowheads="1"/>
          </p:cNvSpPr>
          <p:nvPr/>
        </p:nvSpPr>
        <p:spPr bwMode="auto">
          <a:xfrm>
            <a:off x="4364235" y="107950"/>
            <a:ext cx="1657053" cy="28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GB" i="1" dirty="0">
                <a:solidFill>
                  <a:srgbClr val="412646"/>
                </a:solidFill>
                <a:latin typeface="Book Antiqua" pitchFamily="18" charset="0"/>
              </a:rPr>
              <a:t>to:</a:t>
            </a:r>
          </a:p>
          <a:p>
            <a:pPr>
              <a:lnSpc>
                <a:spcPct val="90000"/>
              </a:lnSpc>
            </a:pPr>
            <a:endParaRPr lang="en-GB" i="1" dirty="0">
              <a:solidFill>
                <a:srgbClr val="412646"/>
              </a:solidFill>
              <a:latin typeface="Book Antiqua" pitchFamily="18" charset="0"/>
            </a:endParaRPr>
          </a:p>
          <a:p>
            <a:pPr>
              <a:lnSpc>
                <a:spcPct val="90000"/>
              </a:lnSpc>
            </a:pPr>
            <a:r>
              <a:rPr lang="en-GB" i="1" dirty="0">
                <a:solidFill>
                  <a:srgbClr val="412646"/>
                </a:solidFill>
                <a:latin typeface="Book Antiqua" pitchFamily="18" charset="0"/>
              </a:rPr>
              <a:t>from:</a:t>
            </a:r>
          </a:p>
          <a:p>
            <a:pPr>
              <a:lnSpc>
                <a:spcPct val="90000"/>
              </a:lnSpc>
            </a:pPr>
            <a:endParaRPr lang="en-GB" i="1" dirty="0">
              <a:solidFill>
                <a:srgbClr val="412646"/>
              </a:solidFill>
              <a:latin typeface="Book Antiqua" pitchFamily="18" charset="0"/>
            </a:endParaRPr>
          </a:p>
          <a:p>
            <a:pPr>
              <a:lnSpc>
                <a:spcPct val="90000"/>
              </a:lnSpc>
            </a:pPr>
            <a:r>
              <a:rPr lang="en-GB" i="1" dirty="0">
                <a:solidFill>
                  <a:srgbClr val="412646"/>
                </a:solidFill>
                <a:latin typeface="Book Antiqua" pitchFamily="18" charset="0"/>
              </a:rPr>
              <a:t>at:</a:t>
            </a:r>
          </a:p>
          <a:p>
            <a:pPr>
              <a:lnSpc>
                <a:spcPct val="90000"/>
              </a:lnSpc>
            </a:pPr>
            <a:endParaRPr lang="en-GB" i="1" dirty="0">
              <a:solidFill>
                <a:srgbClr val="412646"/>
              </a:solidFill>
              <a:latin typeface="Book Antiqua" pitchFamily="18" charset="0"/>
            </a:endParaRPr>
          </a:p>
          <a:p>
            <a:pPr>
              <a:lnSpc>
                <a:spcPct val="90000"/>
              </a:lnSpc>
            </a:pPr>
            <a:endParaRPr lang="en-GB" i="1" dirty="0">
              <a:solidFill>
                <a:srgbClr val="412646"/>
              </a:solidFill>
              <a:latin typeface="Book Antiqua" pitchFamily="18" charset="0"/>
            </a:endParaRPr>
          </a:p>
          <a:p>
            <a:pPr>
              <a:lnSpc>
                <a:spcPct val="90000"/>
              </a:lnSpc>
            </a:pPr>
            <a:endParaRPr lang="en-GB" i="1" dirty="0">
              <a:solidFill>
                <a:srgbClr val="412646"/>
              </a:solidFill>
              <a:latin typeface="Book Antiqua" pitchFamily="18" charset="0"/>
            </a:endParaRPr>
          </a:p>
          <a:p>
            <a:pPr>
              <a:lnSpc>
                <a:spcPct val="90000"/>
              </a:lnSpc>
            </a:pPr>
            <a:endParaRPr lang="en-GB" i="1" dirty="0">
              <a:solidFill>
                <a:srgbClr val="412646"/>
              </a:solidFill>
              <a:latin typeface="Book Antiqua" pitchFamily="18" charset="0"/>
            </a:endParaRPr>
          </a:p>
          <a:p>
            <a:pPr>
              <a:lnSpc>
                <a:spcPct val="90000"/>
              </a:lnSpc>
            </a:pPr>
            <a:endParaRPr lang="en-GB" i="1" dirty="0">
              <a:solidFill>
                <a:srgbClr val="412646"/>
              </a:solidFill>
              <a:latin typeface="Book Antiqua" pitchFamily="18" charset="0"/>
            </a:endParaRPr>
          </a:p>
          <a:p>
            <a:pPr>
              <a:lnSpc>
                <a:spcPct val="90000"/>
              </a:lnSpc>
            </a:pPr>
            <a:r>
              <a:rPr lang="en-GB" i="1" dirty="0">
                <a:solidFill>
                  <a:srgbClr val="412646"/>
                </a:solidFill>
                <a:latin typeface="Book Antiqua" pitchFamily="18" charset="0"/>
              </a:rPr>
              <a:t>when: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16632" y="107504"/>
            <a:ext cx="12961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rgbClr val="412646"/>
                </a:solidFill>
                <a:latin typeface="Book Antiqua" pitchFamily="18" charset="0"/>
              </a:rPr>
              <a:t>Pour </a:t>
            </a:r>
            <a:r>
              <a:rPr lang="en-GB" i="1" dirty="0" err="1">
                <a:solidFill>
                  <a:srgbClr val="412646"/>
                </a:solidFill>
                <a:latin typeface="Book Antiqua" pitchFamily="18" charset="0"/>
              </a:rPr>
              <a:t>toi</a:t>
            </a:r>
            <a:r>
              <a:rPr lang="en-GB" i="1" dirty="0">
                <a:solidFill>
                  <a:srgbClr val="412646"/>
                </a:solidFill>
                <a:latin typeface="Book Antiqua" pitchFamily="18" charset="0"/>
              </a:rPr>
              <a:t>,</a:t>
            </a:r>
          </a:p>
          <a:p>
            <a:r>
              <a:rPr lang="fr-FR" i="1" dirty="0">
                <a:solidFill>
                  <a:srgbClr val="412646"/>
                </a:solidFill>
                <a:latin typeface="Book Antiqua" pitchFamily="18" charset="0"/>
              </a:rPr>
              <a:t>un parfum d'une beauté fantastique, </a:t>
            </a:r>
            <a:r>
              <a:rPr lang="en-GB" i="1" dirty="0" err="1">
                <a:solidFill>
                  <a:srgbClr val="412646"/>
                </a:solidFill>
                <a:latin typeface="Book Antiqua" pitchFamily="18" charset="0"/>
              </a:rPr>
              <a:t>créé</a:t>
            </a:r>
            <a:r>
              <a:rPr lang="en-GB" i="1" dirty="0">
                <a:solidFill>
                  <a:srgbClr val="412646"/>
                </a:solidFill>
                <a:latin typeface="Book Antiqua" pitchFamily="18" charset="0"/>
              </a:rPr>
              <a:t> par </a:t>
            </a:r>
            <a:r>
              <a:rPr lang="en-GB" i="1" dirty="0" err="1">
                <a:solidFill>
                  <a:srgbClr val="412646"/>
                </a:solidFill>
                <a:latin typeface="Book Antiqua" pitchFamily="18" charset="0"/>
              </a:rPr>
              <a:t>vous</a:t>
            </a:r>
            <a:endParaRPr lang="en-GB" i="1" dirty="0">
              <a:solidFill>
                <a:srgbClr val="412646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23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</dc:creator>
  <cp:lastModifiedBy>nev</cp:lastModifiedBy>
  <cp:revision>8</cp:revision>
  <dcterms:created xsi:type="dcterms:W3CDTF">2010-09-12T20:43:36Z</dcterms:created>
  <dcterms:modified xsi:type="dcterms:W3CDTF">2011-06-11T14:38:33Z</dcterms:modified>
</cp:coreProperties>
</file>