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6E6"/>
    <a:srgbClr val="4435A1"/>
    <a:srgbClr val="BC5908"/>
    <a:srgbClr val="AC1681"/>
    <a:srgbClr val="6B93C3"/>
    <a:srgbClr val="A0BBDC"/>
    <a:srgbClr val="4376B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010" y="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4/13/2010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4/13/2010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4/13/2010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4/13/2010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4/13/2010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4/13/2010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4/13/2010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4/13/2010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4/13/2010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4/13/2010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4/13/2010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EE3DC-0DD9-4220-8F74-D89960BCDDC2}" type="datetimeFigureOut">
              <a:rPr lang="en-US" smtClean="0"/>
              <a:pPr/>
              <a:t>4/13/2010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ounded Rectangle 103"/>
          <p:cNvSpPr/>
          <p:nvPr/>
        </p:nvSpPr>
        <p:spPr>
          <a:xfrm>
            <a:off x="91962" y="2786050"/>
            <a:ext cx="6653634" cy="1000132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4435A1"/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latin typeface="Arial Narrow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99989" y="214282"/>
            <a:ext cx="6643734" cy="3857652"/>
          </a:xfrm>
          <a:prstGeom prst="roundRect">
            <a:avLst>
              <a:gd name="adj" fmla="val 101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0" name="Picture 6" descr="C:\Documents and Settings\nev.XN003\Local Settings\Temporary Internet Files\Content.IE5\GMKKNFTA\MCj03871790000[1].jpg"/>
          <p:cNvPicPr>
            <a:picLocks noChangeAspect="1" noChangeArrowheads="1"/>
          </p:cNvPicPr>
          <p:nvPr/>
        </p:nvPicPr>
        <p:blipFill>
          <a:blip r:embed="rId2" cstate="print"/>
          <a:srcRect t="9755" r="7316" b="9756"/>
          <a:stretch>
            <a:fillRect/>
          </a:stretch>
        </p:blipFill>
        <p:spPr bwMode="auto">
          <a:xfrm>
            <a:off x="4174561" y="571472"/>
            <a:ext cx="2550113" cy="2214578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</p:pic>
      <p:sp>
        <p:nvSpPr>
          <p:cNvPr id="18" name="TextBox 17"/>
          <p:cNvSpPr txBox="1"/>
          <p:nvPr/>
        </p:nvSpPr>
        <p:spPr>
          <a:xfrm>
            <a:off x="214290" y="1000100"/>
            <a:ext cx="38576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 Narrow" pitchFamily="34" charset="0"/>
              </a:rPr>
              <a:t>Place:</a:t>
            </a:r>
          </a:p>
          <a:p>
            <a:endParaRPr lang="en-GB" sz="2000" dirty="0">
              <a:latin typeface="Arial Narrow" pitchFamily="34" charset="0"/>
            </a:endParaRPr>
          </a:p>
          <a:p>
            <a:endParaRPr lang="en-GB" sz="2000" dirty="0">
              <a:latin typeface="Arial Narrow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4290" y="1955053"/>
            <a:ext cx="37862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 Narrow" pitchFamily="34" charset="0"/>
              </a:rPr>
              <a:t>Date:                            </a:t>
            </a:r>
            <a:endParaRPr lang="en-GB" sz="2000" dirty="0" smtClean="0">
              <a:latin typeface="Arial Narrow" pitchFamily="34" charset="0"/>
            </a:endParaRPr>
          </a:p>
          <a:p>
            <a:r>
              <a:rPr lang="en-GB" sz="2000" dirty="0" smtClean="0">
                <a:latin typeface="Arial Narrow" pitchFamily="34" charset="0"/>
              </a:rPr>
              <a:t>Time</a:t>
            </a:r>
            <a:r>
              <a:rPr lang="en-GB" sz="2000" dirty="0">
                <a:latin typeface="Arial Narrow" pitchFamily="34" charset="0"/>
              </a:rPr>
              <a:t>: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14290" y="3655448"/>
            <a:ext cx="3857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 Narrow" pitchFamily="34" charset="0"/>
              </a:rPr>
              <a:t>RSVP: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14290" y="2857488"/>
            <a:ext cx="44291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i="1" dirty="0" smtClean="0">
                <a:latin typeface="Arial Narrow" pitchFamily="34" charset="0"/>
              </a:rPr>
              <a:t>Please come, it will be so fun creating and naming our own perfumes!</a:t>
            </a:r>
            <a:endParaRPr lang="en-GB" sz="2000" i="1" dirty="0">
              <a:latin typeface="Arial Narrow" pitchFamily="34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14290" y="292214"/>
            <a:ext cx="65008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latin typeface="Arial Narrow" pitchFamily="34" charset="0"/>
              </a:rPr>
              <a:t> Dear                       y</a:t>
            </a:r>
            <a:r>
              <a:rPr lang="en-US" sz="2000" dirty="0" smtClean="0">
                <a:latin typeface="Arial Narrow" pitchFamily="34" charset="0"/>
              </a:rPr>
              <a:t>ou </a:t>
            </a:r>
            <a:r>
              <a:rPr lang="en-US" sz="2000" dirty="0" smtClean="0">
                <a:latin typeface="Arial Narrow" pitchFamily="34" charset="0"/>
              </a:rPr>
              <a:t>are invited to                           Perfume Party </a:t>
            </a:r>
          </a:p>
          <a:p>
            <a:pPr lvl="0"/>
            <a:r>
              <a:rPr lang="en-US" sz="2000" dirty="0" smtClean="0">
                <a:latin typeface="Arial Narrow" pitchFamily="34" charset="0"/>
              </a:rPr>
              <a:t> </a:t>
            </a:r>
            <a:r>
              <a:rPr lang="en-US" sz="2000" dirty="0" smtClean="0">
                <a:latin typeface="Arial Narrow" pitchFamily="34" charset="0"/>
              </a:rPr>
              <a:t>        </a:t>
            </a:r>
            <a:r>
              <a:rPr lang="en-US" sz="2000" dirty="0" smtClean="0">
                <a:latin typeface="Arial Narrow" pitchFamily="34" charset="0"/>
              </a:rPr>
              <a:t>for my </a:t>
            </a:r>
            <a:r>
              <a:rPr lang="en-US" sz="2000" dirty="0" smtClean="0">
                <a:latin typeface="Arial Narrow" pitchFamily="34" charset="0"/>
              </a:rPr>
              <a:t>11</a:t>
            </a:r>
            <a:r>
              <a:rPr lang="en-US" sz="2000" baseline="30000" dirty="0" smtClean="0">
                <a:latin typeface="Arial Narrow" pitchFamily="34" charset="0"/>
              </a:rPr>
              <a:t>th</a:t>
            </a:r>
            <a:r>
              <a:rPr lang="en-US" sz="2000" dirty="0" smtClean="0">
                <a:latin typeface="Arial Narrow" pitchFamily="34" charset="0"/>
              </a:rPr>
              <a:t> </a:t>
            </a:r>
            <a:r>
              <a:rPr lang="en-US" sz="2000" dirty="0" smtClean="0">
                <a:latin typeface="Arial Narrow" pitchFamily="34" charset="0"/>
              </a:rPr>
              <a:t>Birthday.</a:t>
            </a:r>
            <a:endParaRPr lang="en-US" sz="2000" dirty="0">
              <a:latin typeface="Arial Narrow" pitchFamily="34" charset="0"/>
            </a:endParaRPr>
          </a:p>
        </p:txBody>
      </p:sp>
      <p:cxnSp>
        <p:nvCxnSpPr>
          <p:cNvPr id="114" name="Straight Connector 113"/>
          <p:cNvCxnSpPr/>
          <p:nvPr/>
        </p:nvCxnSpPr>
        <p:spPr>
          <a:xfrm>
            <a:off x="857232" y="579916"/>
            <a:ext cx="12144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1071546" y="1301263"/>
            <a:ext cx="300039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85728" y="1571604"/>
            <a:ext cx="3786214" cy="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285728" y="1857356"/>
            <a:ext cx="3786214" cy="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1071546" y="2260299"/>
            <a:ext cx="300039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1071546" y="2571736"/>
            <a:ext cx="300039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1000108" y="4000496"/>
            <a:ext cx="535785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786190" y="571472"/>
            <a:ext cx="1357322" cy="1027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109</TotalTime>
  <Words>37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</dc:creator>
  <cp:lastModifiedBy>nev</cp:lastModifiedBy>
  <cp:revision>4</cp:revision>
  <dcterms:created xsi:type="dcterms:W3CDTF">2010-04-12T19:46:20Z</dcterms:created>
  <dcterms:modified xsi:type="dcterms:W3CDTF">2010-04-13T01:31:57Z</dcterms:modified>
</cp:coreProperties>
</file>