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FF"/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40" d="100"/>
          <a:sy n="140" d="100"/>
        </p:scale>
        <p:origin x="-1158" y="40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t>4/13/2010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t>4/13/2010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t>4/13/2010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t>4/13/2010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t>4/13/2010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t>4/13/2010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t>4/13/2010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t>4/13/2010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t>4/13/2010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t>4/13/2010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3533-4E1A-489C-B3BE-866A6CF4E701}" type="datetimeFigureOut">
              <a:rPr lang="en-US" smtClean="0"/>
              <a:t>4/13/2010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33334-FB35-48F3-9420-7B80FC984E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23533-4E1A-489C-B3BE-866A6CF4E701}" type="datetimeFigureOut">
              <a:rPr lang="en-US" smtClean="0"/>
              <a:t>4/13/2010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33334-FB35-48F3-9420-7B80FC984E7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2230" y="4894171"/>
            <a:ext cx="6643734" cy="3902196"/>
          </a:xfrm>
          <a:prstGeom prst="roundRect">
            <a:avLst>
              <a:gd name="adj" fmla="val 4637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4290" y="5023600"/>
          <a:ext cx="6429420" cy="3684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2143140"/>
                <a:gridCol w="2143140"/>
              </a:tblGrid>
              <a:tr h="559581">
                <a:tc gridSpan="3">
                  <a:txBody>
                    <a:bodyPr/>
                    <a:lstStyle/>
                    <a:p>
                      <a:pPr algn="ctr"/>
                      <a:r>
                        <a:rPr lang="en-GB" sz="3200" i="0" spc="3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Edda MF" pitchFamily="2" charset="0"/>
                        </a:rPr>
                        <a:t>My Perfume Party</a:t>
                      </a:r>
                      <a:endParaRPr lang="en-GB" sz="3200" i="0" spc="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Edda MF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8484">
                <a:tc>
                  <a:txBody>
                    <a:bodyPr/>
                    <a:lstStyle/>
                    <a:p>
                      <a:r>
                        <a:rPr lang="en-GB" dirty="0" smtClean="0"/>
                        <a:t> It’s party time!</a:t>
                      </a: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design your very own p</a:t>
                      </a:r>
                      <a:r>
                        <a:rPr lang="en-GB" baseline="0" dirty="0" smtClean="0"/>
                        <a:t>erfume</a:t>
                      </a:r>
                      <a:endParaRPr lang="en-GB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give it a name </a:t>
                      </a:r>
                    </a:p>
                    <a:p>
                      <a:pPr algn="r"/>
                      <a:r>
                        <a:rPr lang="en-GB" dirty="0" smtClean="0"/>
                        <a:t>take it</a:t>
                      </a:r>
                      <a:r>
                        <a:rPr lang="en-GB" baseline="0" dirty="0" smtClean="0"/>
                        <a:t> home</a:t>
                      </a:r>
                      <a:endParaRPr lang="en-GB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9305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to:</a:t>
                      </a:r>
                      <a:endParaRPr lang="en-GB" sz="14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en-GB" sz="1400" dirty="0" smtClean="0"/>
                        <a:t>where:</a:t>
                      </a:r>
                      <a:endParaRPr lang="en-GB" sz="14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3055">
                <a:tc rowSpan="3">
                  <a:txBody>
                    <a:bodyPr/>
                    <a:lstStyle/>
                    <a:p>
                      <a:r>
                        <a:rPr lang="en-GB" dirty="0" smtClean="0"/>
                        <a:t>                         </a:t>
                      </a:r>
                      <a:r>
                        <a:rPr lang="en-GB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amber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endParaRPr lang="en-GB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 lily</a:t>
                      </a:r>
                    </a:p>
                    <a:p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                          rose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                  </a:t>
                      </a:r>
                      <a:r>
                        <a:rPr lang="en-GB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jasmine</a:t>
                      </a:r>
                      <a:endParaRPr lang="en-GB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3055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rgbClr val="7030A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030A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030A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when:</a:t>
                      </a:r>
                      <a:endParaRPr lang="en-GB" sz="14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2000" dirty="0" smtClean="0"/>
                        <a:t>jolie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sz="1400" baseline="0" dirty="0" smtClean="0"/>
                        <a:t>tendre </a:t>
                      </a:r>
                      <a:r>
                        <a:rPr lang="en-GB" baseline="0" dirty="0" smtClean="0"/>
                        <a:t>  j’</a:t>
                      </a:r>
                      <a:r>
                        <a:rPr lang="en-GB" sz="1600" baseline="0" dirty="0" smtClean="0"/>
                        <a:t>adore </a:t>
                      </a:r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   </a:t>
                      </a:r>
                      <a:r>
                        <a:rPr lang="en-GB" sz="1400" baseline="0" dirty="0" smtClean="0"/>
                        <a:t>angel</a:t>
                      </a:r>
                      <a:r>
                        <a:rPr lang="en-GB" baseline="0" dirty="0" smtClean="0"/>
                        <a:t>     </a:t>
                      </a:r>
                      <a:r>
                        <a:rPr lang="en-GB" sz="16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velvet   </a:t>
                      </a:r>
                      <a:r>
                        <a:rPr lang="en-GB" sz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doux</a:t>
                      </a:r>
                      <a:endParaRPr lang="en-GB" baseline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r>
                        <a:rPr lang="en-GB" baseline="0" dirty="0" smtClean="0"/>
                        <a:t>gentle   </a:t>
                      </a:r>
                      <a:r>
                        <a:rPr lang="en-GB" sz="1600" baseline="0" dirty="0" smtClean="0"/>
                        <a:t>ambient  </a:t>
                      </a:r>
                      <a:r>
                        <a:rPr lang="en-GB" sz="12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embué</a:t>
                      </a:r>
                      <a:endParaRPr lang="en-GB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3055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rgbClr val="7030A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030A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030A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from:</a:t>
                      </a:r>
                      <a:endParaRPr lang="en-GB" sz="14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rgbClr val="7030A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030A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030A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3055">
                <a:tc gridSpan="3">
                  <a:txBody>
                    <a:bodyPr/>
                    <a:lstStyle/>
                    <a:p>
                      <a:pPr algn="l"/>
                      <a:r>
                        <a:rPr lang="en-GB" sz="2000" baseline="0" dirty="0" smtClean="0"/>
                        <a:t>             </a:t>
                      </a:r>
                      <a:r>
                        <a:rPr lang="en-GB" sz="2000" dirty="0" err="1" smtClean="0"/>
                        <a:t>rsvp</a:t>
                      </a:r>
                      <a:r>
                        <a:rPr lang="en-GB" sz="2000" dirty="0" smtClean="0"/>
                        <a:t> :</a:t>
                      </a:r>
                      <a:endParaRPr lang="en-GB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14290" y="6643702"/>
            <a:ext cx="1928826" cy="1928826"/>
            <a:chOff x="1071546" y="2428860"/>
            <a:chExt cx="1928826" cy="1928826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1272982" y="3929058"/>
              <a:ext cx="714380" cy="142876"/>
            </a:xfrm>
            <a:prstGeom prst="line">
              <a:avLst/>
            </a:prstGeom>
            <a:ln w="57150" cap="rnd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1662112" y="3304225"/>
              <a:ext cx="623880" cy="1053461"/>
            </a:xfrm>
            <a:prstGeom prst="line">
              <a:avLst/>
            </a:prstGeom>
            <a:ln w="57150" cap="rnd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1090119" y="3590440"/>
              <a:ext cx="1350883" cy="183607"/>
            </a:xfrm>
            <a:prstGeom prst="line">
              <a:avLst/>
            </a:prstGeom>
            <a:ln w="57150" cap="rnd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1071546" y="3214678"/>
              <a:ext cx="1285884" cy="857256"/>
            </a:xfrm>
            <a:custGeom>
              <a:avLst/>
              <a:gdLst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250578 w 3422633"/>
                <a:gd name="connsiteY49" fmla="*/ 2519007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301068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443680 w 3422633"/>
                <a:gd name="connsiteY63" fmla="*/ 2191335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290342 w 3535037"/>
                <a:gd name="connsiteY65" fmla="*/ 134552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503726 w 3519821"/>
                <a:gd name="connsiteY66" fmla="*/ 1330287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469562 w 3519821"/>
                <a:gd name="connsiteY55" fmla="*/ 2477086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683876 w 3519821"/>
                <a:gd name="connsiteY52" fmla="*/ 3120028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969628 w 3519821"/>
                <a:gd name="connsiteY52" fmla="*/ 3048590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519821" h="3609504">
                  <a:moveTo>
                    <a:pt x="1387646" y="1650327"/>
                  </a:moveTo>
                  <a:cubicBezTo>
                    <a:pt x="1301286" y="1584287"/>
                    <a:pt x="1728492" y="1985013"/>
                    <a:pt x="762806" y="1223607"/>
                  </a:cubicBezTo>
                  <a:cubicBezTo>
                    <a:pt x="607770" y="1101367"/>
                    <a:pt x="516257" y="942785"/>
                    <a:pt x="442766" y="766407"/>
                  </a:cubicBezTo>
                  <a:cubicBezTo>
                    <a:pt x="422367" y="717450"/>
                    <a:pt x="412286" y="664807"/>
                    <a:pt x="397046" y="614007"/>
                  </a:cubicBezTo>
                  <a:cubicBezTo>
                    <a:pt x="417366" y="537807"/>
                    <a:pt x="410688" y="448497"/>
                    <a:pt x="458006" y="385407"/>
                  </a:cubicBezTo>
                  <a:cubicBezTo>
                    <a:pt x="482580" y="352642"/>
                    <a:pt x="539671" y="377715"/>
                    <a:pt x="579926" y="370167"/>
                  </a:cubicBezTo>
                  <a:cubicBezTo>
                    <a:pt x="621099" y="362447"/>
                    <a:pt x="660885" y="348464"/>
                    <a:pt x="701846" y="339687"/>
                  </a:cubicBezTo>
                  <a:cubicBezTo>
                    <a:pt x="732061" y="333212"/>
                    <a:pt x="762806" y="329527"/>
                    <a:pt x="793286" y="324447"/>
                  </a:cubicBezTo>
                  <a:cubicBezTo>
                    <a:pt x="930446" y="385407"/>
                    <a:pt x="1077484" y="427776"/>
                    <a:pt x="1204766" y="507327"/>
                  </a:cubicBezTo>
                  <a:cubicBezTo>
                    <a:pt x="1245406" y="532727"/>
                    <a:pt x="1260131" y="586088"/>
                    <a:pt x="1280966" y="629247"/>
                  </a:cubicBezTo>
                  <a:cubicBezTo>
                    <a:pt x="1363121" y="799425"/>
                    <a:pt x="1425890" y="954847"/>
                    <a:pt x="1479086" y="1132167"/>
                  </a:cubicBezTo>
                  <a:cubicBezTo>
                    <a:pt x="1491123" y="1172291"/>
                    <a:pt x="1498772" y="1213611"/>
                    <a:pt x="1509566" y="1254087"/>
                  </a:cubicBezTo>
                  <a:cubicBezTo>
                    <a:pt x="1535770" y="1352353"/>
                    <a:pt x="1539733" y="1359829"/>
                    <a:pt x="1570526" y="1452207"/>
                  </a:cubicBezTo>
                  <a:cubicBezTo>
                    <a:pt x="1575606" y="1401407"/>
                    <a:pt x="1590388" y="1350651"/>
                    <a:pt x="1585766" y="1299807"/>
                  </a:cubicBezTo>
                  <a:cubicBezTo>
                    <a:pt x="1564838" y="1069596"/>
                    <a:pt x="1542252" y="1175480"/>
                    <a:pt x="1479086" y="995007"/>
                  </a:cubicBezTo>
                  <a:cubicBezTo>
                    <a:pt x="1458328" y="935699"/>
                    <a:pt x="1448606" y="873087"/>
                    <a:pt x="1433366" y="812127"/>
                  </a:cubicBezTo>
                  <a:cubicBezTo>
                    <a:pt x="1443526" y="619087"/>
                    <a:pt x="1437728" y="424542"/>
                    <a:pt x="1463846" y="233007"/>
                  </a:cubicBezTo>
                  <a:cubicBezTo>
                    <a:pt x="1468796" y="196711"/>
                    <a:pt x="1495890" y="164057"/>
                    <a:pt x="1524806" y="141567"/>
                  </a:cubicBezTo>
                  <a:cubicBezTo>
                    <a:pt x="1545253" y="125664"/>
                    <a:pt x="1575606" y="131407"/>
                    <a:pt x="1601006" y="126327"/>
                  </a:cubicBezTo>
                  <a:cubicBezTo>
                    <a:pt x="1621326" y="116167"/>
                    <a:pt x="1642241" y="107119"/>
                    <a:pt x="1661966" y="95847"/>
                  </a:cubicBezTo>
                  <a:cubicBezTo>
                    <a:pt x="1829698" y="0"/>
                    <a:pt x="1560260" y="40796"/>
                    <a:pt x="2073446" y="126327"/>
                  </a:cubicBezTo>
                  <a:cubicBezTo>
                    <a:pt x="2098846" y="172047"/>
                    <a:pt x="2130222" y="214926"/>
                    <a:pt x="2149646" y="263487"/>
                  </a:cubicBezTo>
                  <a:cubicBezTo>
                    <a:pt x="2197091" y="382100"/>
                    <a:pt x="2197213" y="447746"/>
                    <a:pt x="2210606" y="568287"/>
                  </a:cubicBezTo>
                  <a:cubicBezTo>
                    <a:pt x="2158557" y="828534"/>
                    <a:pt x="2211037" y="617937"/>
                    <a:pt x="2103926" y="903567"/>
                  </a:cubicBezTo>
                  <a:cubicBezTo>
                    <a:pt x="2081364" y="963733"/>
                    <a:pt x="2062012" y="1025077"/>
                    <a:pt x="2042966" y="1086447"/>
                  </a:cubicBezTo>
                  <a:cubicBezTo>
                    <a:pt x="2016285" y="1172420"/>
                    <a:pt x="2007023" y="1265013"/>
                    <a:pt x="1966766" y="1345527"/>
                  </a:cubicBezTo>
                  <a:cubicBezTo>
                    <a:pt x="1956606" y="1365847"/>
                    <a:pt x="1945235" y="1385605"/>
                    <a:pt x="1936286" y="1406487"/>
                  </a:cubicBezTo>
                  <a:cubicBezTo>
                    <a:pt x="1929958" y="1421252"/>
                    <a:pt x="1913862" y="1466575"/>
                    <a:pt x="1921046" y="1452207"/>
                  </a:cubicBezTo>
                  <a:cubicBezTo>
                    <a:pt x="1978967" y="1336365"/>
                    <a:pt x="2029068" y="1216665"/>
                    <a:pt x="2088686" y="1101687"/>
                  </a:cubicBezTo>
                  <a:cubicBezTo>
                    <a:pt x="2171361" y="942242"/>
                    <a:pt x="2255360" y="783257"/>
                    <a:pt x="2347766" y="629247"/>
                  </a:cubicBezTo>
                  <a:cubicBezTo>
                    <a:pt x="2378246" y="578447"/>
                    <a:pt x="2395896" y="517269"/>
                    <a:pt x="2439206" y="476847"/>
                  </a:cubicBezTo>
                  <a:cubicBezTo>
                    <a:pt x="2475782" y="442709"/>
                    <a:pt x="2530646" y="436207"/>
                    <a:pt x="2576366" y="415887"/>
                  </a:cubicBezTo>
                  <a:cubicBezTo>
                    <a:pt x="2697633" y="420069"/>
                    <a:pt x="3013159" y="357133"/>
                    <a:pt x="3140246" y="507327"/>
                  </a:cubicBezTo>
                  <a:cubicBezTo>
                    <a:pt x="3168282" y="540461"/>
                    <a:pt x="3170726" y="588607"/>
                    <a:pt x="3185966" y="629247"/>
                  </a:cubicBezTo>
                  <a:cubicBezTo>
                    <a:pt x="3146386" y="803399"/>
                    <a:pt x="3118620" y="999627"/>
                    <a:pt x="3033566" y="1162647"/>
                  </a:cubicBezTo>
                  <a:cubicBezTo>
                    <a:pt x="3004883" y="1217624"/>
                    <a:pt x="2977598" y="1279361"/>
                    <a:pt x="2926886" y="1315047"/>
                  </a:cubicBezTo>
                  <a:cubicBezTo>
                    <a:pt x="2835772" y="1379165"/>
                    <a:pt x="2726405" y="1413087"/>
                    <a:pt x="2622086" y="1452207"/>
                  </a:cubicBezTo>
                  <a:cubicBezTo>
                    <a:pt x="2522766" y="1489452"/>
                    <a:pt x="2417598" y="1509165"/>
                    <a:pt x="2317286" y="1543647"/>
                  </a:cubicBezTo>
                  <a:cubicBezTo>
                    <a:pt x="2254833" y="1565115"/>
                    <a:pt x="2196681" y="1597868"/>
                    <a:pt x="2134406" y="1619847"/>
                  </a:cubicBezTo>
                  <a:cubicBezTo>
                    <a:pt x="2109980" y="1628468"/>
                    <a:pt x="2032992" y="1641020"/>
                    <a:pt x="2058206" y="1635087"/>
                  </a:cubicBezTo>
                  <a:cubicBezTo>
                    <a:pt x="2263210" y="1586851"/>
                    <a:pt x="2809664" y="1462757"/>
                    <a:pt x="2957366" y="1452207"/>
                  </a:cubicBezTo>
                  <a:lnTo>
                    <a:pt x="3170726" y="1436967"/>
                  </a:lnTo>
                  <a:cubicBezTo>
                    <a:pt x="3468018" y="1551310"/>
                    <a:pt x="3519821" y="1495540"/>
                    <a:pt x="3216446" y="1985607"/>
                  </a:cubicBezTo>
                  <a:cubicBezTo>
                    <a:pt x="3164529" y="2069474"/>
                    <a:pt x="3060291" y="2108076"/>
                    <a:pt x="2972606" y="2153247"/>
                  </a:cubicBezTo>
                  <a:cubicBezTo>
                    <a:pt x="2726636" y="2279959"/>
                    <a:pt x="2634237" y="2247991"/>
                    <a:pt x="2347766" y="2259927"/>
                  </a:cubicBezTo>
                  <a:cubicBezTo>
                    <a:pt x="2251246" y="2244687"/>
                    <a:pt x="2143826" y="2261298"/>
                    <a:pt x="2058206" y="2214207"/>
                  </a:cubicBezTo>
                  <a:cubicBezTo>
                    <a:pt x="2022319" y="2194469"/>
                    <a:pt x="2047751" y="2132963"/>
                    <a:pt x="2042966" y="2092287"/>
                  </a:cubicBezTo>
                  <a:cubicBezTo>
                    <a:pt x="2037591" y="2046601"/>
                    <a:pt x="1998277" y="1919788"/>
                    <a:pt x="2027726" y="1955127"/>
                  </a:cubicBezTo>
                  <a:cubicBezTo>
                    <a:pt x="2080266" y="2018175"/>
                    <a:pt x="2078656" y="2112352"/>
                    <a:pt x="2119166" y="2183727"/>
                  </a:cubicBezTo>
                  <a:cubicBezTo>
                    <a:pt x="2185934" y="2301365"/>
                    <a:pt x="2559286" y="2424196"/>
                    <a:pt x="2612570" y="2548525"/>
                  </a:cubicBezTo>
                  <a:cubicBezTo>
                    <a:pt x="2741978" y="2850478"/>
                    <a:pt x="2730015" y="2711351"/>
                    <a:pt x="2684008" y="3048591"/>
                  </a:cubicBezTo>
                  <a:cubicBezTo>
                    <a:pt x="2699248" y="3145111"/>
                    <a:pt x="2610005" y="3204504"/>
                    <a:pt x="2576366" y="3296247"/>
                  </a:cubicBezTo>
                  <a:cubicBezTo>
                    <a:pt x="2470644" y="3584579"/>
                    <a:pt x="2134280" y="3103474"/>
                    <a:pt x="1969628" y="3048590"/>
                  </a:cubicBezTo>
                  <a:cubicBezTo>
                    <a:pt x="1785660" y="2699050"/>
                    <a:pt x="1709748" y="3189731"/>
                    <a:pt x="1683876" y="2762838"/>
                  </a:cubicBezTo>
                  <a:lnTo>
                    <a:pt x="1683876" y="2762838"/>
                  </a:lnTo>
                  <a:lnTo>
                    <a:pt x="1683876" y="2548524"/>
                  </a:lnTo>
                  <a:lnTo>
                    <a:pt x="1612438" y="2548524"/>
                  </a:lnTo>
                  <a:cubicBezTo>
                    <a:pt x="1556591" y="2618940"/>
                    <a:pt x="1621386" y="2794083"/>
                    <a:pt x="1541000" y="2834276"/>
                  </a:cubicBezTo>
                  <a:cubicBezTo>
                    <a:pt x="1367218" y="2921167"/>
                    <a:pt x="962803" y="3609504"/>
                    <a:pt x="612306" y="3405781"/>
                  </a:cubicBezTo>
                  <a:cubicBezTo>
                    <a:pt x="571666" y="3349901"/>
                    <a:pt x="370364" y="3353758"/>
                    <a:pt x="326554" y="3048591"/>
                  </a:cubicBezTo>
                  <a:cubicBezTo>
                    <a:pt x="174089" y="2749592"/>
                    <a:pt x="600199" y="2792919"/>
                    <a:pt x="747566" y="2534247"/>
                  </a:cubicBezTo>
                  <a:cubicBezTo>
                    <a:pt x="1265964" y="2142834"/>
                    <a:pt x="903194" y="2340825"/>
                    <a:pt x="1040934" y="2262772"/>
                  </a:cubicBezTo>
                  <a:cubicBezTo>
                    <a:pt x="1121197" y="2217290"/>
                    <a:pt x="1385406" y="2031700"/>
                    <a:pt x="1479086" y="2016087"/>
                  </a:cubicBezTo>
                  <a:cubicBezTo>
                    <a:pt x="1082846" y="1960207"/>
                    <a:pt x="996067" y="2447594"/>
                    <a:pt x="612306" y="2334210"/>
                  </a:cubicBezTo>
                  <a:cubicBezTo>
                    <a:pt x="449395" y="2286077"/>
                    <a:pt x="194344" y="2213847"/>
                    <a:pt x="40802" y="1834145"/>
                  </a:cubicBezTo>
                  <a:cubicBezTo>
                    <a:pt x="59118" y="1797513"/>
                    <a:pt x="0" y="1409065"/>
                    <a:pt x="40802" y="1405517"/>
                  </a:cubicBezTo>
                  <a:cubicBezTo>
                    <a:pt x="55932" y="1308431"/>
                    <a:pt x="250354" y="1196283"/>
                    <a:pt x="326554" y="1191203"/>
                  </a:cubicBezTo>
                  <a:cubicBezTo>
                    <a:pt x="478954" y="1221683"/>
                    <a:pt x="813118" y="1373689"/>
                    <a:pt x="960926" y="1421727"/>
                  </a:cubicBezTo>
                  <a:cubicBezTo>
                    <a:pt x="1115143" y="1471847"/>
                    <a:pt x="1085324" y="1539457"/>
                    <a:pt x="1204766" y="1604607"/>
                  </a:cubicBezTo>
                  <a:cubicBezTo>
                    <a:pt x="1227506" y="1617011"/>
                    <a:pt x="1255836" y="1613565"/>
                    <a:pt x="1280966" y="1619847"/>
                  </a:cubicBezTo>
                  <a:cubicBezTo>
                    <a:pt x="1380480" y="1644726"/>
                    <a:pt x="1474006" y="1716367"/>
                    <a:pt x="1387646" y="165032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1071546" y="2428860"/>
              <a:ext cx="1285884" cy="857256"/>
            </a:xfrm>
            <a:custGeom>
              <a:avLst/>
              <a:gdLst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250578 w 3422633"/>
                <a:gd name="connsiteY49" fmla="*/ 2519007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301068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443680 w 3422633"/>
                <a:gd name="connsiteY63" fmla="*/ 2191335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290342 w 3535037"/>
                <a:gd name="connsiteY65" fmla="*/ 134552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503726 w 3519821"/>
                <a:gd name="connsiteY66" fmla="*/ 1330287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469562 w 3519821"/>
                <a:gd name="connsiteY55" fmla="*/ 2477086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683876 w 3519821"/>
                <a:gd name="connsiteY52" fmla="*/ 3120028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969628 w 3519821"/>
                <a:gd name="connsiteY52" fmla="*/ 3048590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519821" h="3609504">
                  <a:moveTo>
                    <a:pt x="1387646" y="1650327"/>
                  </a:moveTo>
                  <a:cubicBezTo>
                    <a:pt x="1301286" y="1584287"/>
                    <a:pt x="1728492" y="1985013"/>
                    <a:pt x="762806" y="1223607"/>
                  </a:cubicBezTo>
                  <a:cubicBezTo>
                    <a:pt x="607770" y="1101367"/>
                    <a:pt x="516257" y="942785"/>
                    <a:pt x="442766" y="766407"/>
                  </a:cubicBezTo>
                  <a:cubicBezTo>
                    <a:pt x="422367" y="717450"/>
                    <a:pt x="412286" y="664807"/>
                    <a:pt x="397046" y="614007"/>
                  </a:cubicBezTo>
                  <a:cubicBezTo>
                    <a:pt x="417366" y="537807"/>
                    <a:pt x="410688" y="448497"/>
                    <a:pt x="458006" y="385407"/>
                  </a:cubicBezTo>
                  <a:cubicBezTo>
                    <a:pt x="482580" y="352642"/>
                    <a:pt x="539671" y="377715"/>
                    <a:pt x="579926" y="370167"/>
                  </a:cubicBezTo>
                  <a:cubicBezTo>
                    <a:pt x="621099" y="362447"/>
                    <a:pt x="660885" y="348464"/>
                    <a:pt x="701846" y="339687"/>
                  </a:cubicBezTo>
                  <a:cubicBezTo>
                    <a:pt x="732061" y="333212"/>
                    <a:pt x="762806" y="329527"/>
                    <a:pt x="793286" y="324447"/>
                  </a:cubicBezTo>
                  <a:cubicBezTo>
                    <a:pt x="930446" y="385407"/>
                    <a:pt x="1077484" y="427776"/>
                    <a:pt x="1204766" y="507327"/>
                  </a:cubicBezTo>
                  <a:cubicBezTo>
                    <a:pt x="1245406" y="532727"/>
                    <a:pt x="1260131" y="586088"/>
                    <a:pt x="1280966" y="629247"/>
                  </a:cubicBezTo>
                  <a:cubicBezTo>
                    <a:pt x="1363121" y="799425"/>
                    <a:pt x="1425890" y="954847"/>
                    <a:pt x="1479086" y="1132167"/>
                  </a:cubicBezTo>
                  <a:cubicBezTo>
                    <a:pt x="1491123" y="1172291"/>
                    <a:pt x="1498772" y="1213611"/>
                    <a:pt x="1509566" y="1254087"/>
                  </a:cubicBezTo>
                  <a:cubicBezTo>
                    <a:pt x="1535770" y="1352353"/>
                    <a:pt x="1539733" y="1359829"/>
                    <a:pt x="1570526" y="1452207"/>
                  </a:cubicBezTo>
                  <a:cubicBezTo>
                    <a:pt x="1575606" y="1401407"/>
                    <a:pt x="1590388" y="1350651"/>
                    <a:pt x="1585766" y="1299807"/>
                  </a:cubicBezTo>
                  <a:cubicBezTo>
                    <a:pt x="1564838" y="1069596"/>
                    <a:pt x="1542252" y="1175480"/>
                    <a:pt x="1479086" y="995007"/>
                  </a:cubicBezTo>
                  <a:cubicBezTo>
                    <a:pt x="1458328" y="935699"/>
                    <a:pt x="1448606" y="873087"/>
                    <a:pt x="1433366" y="812127"/>
                  </a:cubicBezTo>
                  <a:cubicBezTo>
                    <a:pt x="1443526" y="619087"/>
                    <a:pt x="1437728" y="424542"/>
                    <a:pt x="1463846" y="233007"/>
                  </a:cubicBezTo>
                  <a:cubicBezTo>
                    <a:pt x="1468796" y="196711"/>
                    <a:pt x="1495890" y="164057"/>
                    <a:pt x="1524806" y="141567"/>
                  </a:cubicBezTo>
                  <a:cubicBezTo>
                    <a:pt x="1545253" y="125664"/>
                    <a:pt x="1575606" y="131407"/>
                    <a:pt x="1601006" y="126327"/>
                  </a:cubicBezTo>
                  <a:cubicBezTo>
                    <a:pt x="1621326" y="116167"/>
                    <a:pt x="1642241" y="107119"/>
                    <a:pt x="1661966" y="95847"/>
                  </a:cubicBezTo>
                  <a:cubicBezTo>
                    <a:pt x="1829698" y="0"/>
                    <a:pt x="1560260" y="40796"/>
                    <a:pt x="2073446" y="126327"/>
                  </a:cubicBezTo>
                  <a:cubicBezTo>
                    <a:pt x="2098846" y="172047"/>
                    <a:pt x="2130222" y="214926"/>
                    <a:pt x="2149646" y="263487"/>
                  </a:cubicBezTo>
                  <a:cubicBezTo>
                    <a:pt x="2197091" y="382100"/>
                    <a:pt x="2197213" y="447746"/>
                    <a:pt x="2210606" y="568287"/>
                  </a:cubicBezTo>
                  <a:cubicBezTo>
                    <a:pt x="2158557" y="828534"/>
                    <a:pt x="2211037" y="617937"/>
                    <a:pt x="2103926" y="903567"/>
                  </a:cubicBezTo>
                  <a:cubicBezTo>
                    <a:pt x="2081364" y="963733"/>
                    <a:pt x="2062012" y="1025077"/>
                    <a:pt x="2042966" y="1086447"/>
                  </a:cubicBezTo>
                  <a:cubicBezTo>
                    <a:pt x="2016285" y="1172420"/>
                    <a:pt x="2007023" y="1265013"/>
                    <a:pt x="1966766" y="1345527"/>
                  </a:cubicBezTo>
                  <a:cubicBezTo>
                    <a:pt x="1956606" y="1365847"/>
                    <a:pt x="1945235" y="1385605"/>
                    <a:pt x="1936286" y="1406487"/>
                  </a:cubicBezTo>
                  <a:cubicBezTo>
                    <a:pt x="1929958" y="1421252"/>
                    <a:pt x="1913862" y="1466575"/>
                    <a:pt x="1921046" y="1452207"/>
                  </a:cubicBezTo>
                  <a:cubicBezTo>
                    <a:pt x="1978967" y="1336365"/>
                    <a:pt x="2029068" y="1216665"/>
                    <a:pt x="2088686" y="1101687"/>
                  </a:cubicBezTo>
                  <a:cubicBezTo>
                    <a:pt x="2171361" y="942242"/>
                    <a:pt x="2255360" y="783257"/>
                    <a:pt x="2347766" y="629247"/>
                  </a:cubicBezTo>
                  <a:cubicBezTo>
                    <a:pt x="2378246" y="578447"/>
                    <a:pt x="2395896" y="517269"/>
                    <a:pt x="2439206" y="476847"/>
                  </a:cubicBezTo>
                  <a:cubicBezTo>
                    <a:pt x="2475782" y="442709"/>
                    <a:pt x="2530646" y="436207"/>
                    <a:pt x="2576366" y="415887"/>
                  </a:cubicBezTo>
                  <a:cubicBezTo>
                    <a:pt x="2697633" y="420069"/>
                    <a:pt x="3013159" y="357133"/>
                    <a:pt x="3140246" y="507327"/>
                  </a:cubicBezTo>
                  <a:cubicBezTo>
                    <a:pt x="3168282" y="540461"/>
                    <a:pt x="3170726" y="588607"/>
                    <a:pt x="3185966" y="629247"/>
                  </a:cubicBezTo>
                  <a:cubicBezTo>
                    <a:pt x="3146386" y="803399"/>
                    <a:pt x="3118620" y="999627"/>
                    <a:pt x="3033566" y="1162647"/>
                  </a:cubicBezTo>
                  <a:cubicBezTo>
                    <a:pt x="3004883" y="1217624"/>
                    <a:pt x="2977598" y="1279361"/>
                    <a:pt x="2926886" y="1315047"/>
                  </a:cubicBezTo>
                  <a:cubicBezTo>
                    <a:pt x="2835772" y="1379165"/>
                    <a:pt x="2726405" y="1413087"/>
                    <a:pt x="2622086" y="1452207"/>
                  </a:cubicBezTo>
                  <a:cubicBezTo>
                    <a:pt x="2522766" y="1489452"/>
                    <a:pt x="2417598" y="1509165"/>
                    <a:pt x="2317286" y="1543647"/>
                  </a:cubicBezTo>
                  <a:cubicBezTo>
                    <a:pt x="2254833" y="1565115"/>
                    <a:pt x="2196681" y="1597868"/>
                    <a:pt x="2134406" y="1619847"/>
                  </a:cubicBezTo>
                  <a:cubicBezTo>
                    <a:pt x="2109980" y="1628468"/>
                    <a:pt x="2032992" y="1641020"/>
                    <a:pt x="2058206" y="1635087"/>
                  </a:cubicBezTo>
                  <a:cubicBezTo>
                    <a:pt x="2263210" y="1586851"/>
                    <a:pt x="2809664" y="1462757"/>
                    <a:pt x="2957366" y="1452207"/>
                  </a:cubicBezTo>
                  <a:lnTo>
                    <a:pt x="3170726" y="1436967"/>
                  </a:lnTo>
                  <a:cubicBezTo>
                    <a:pt x="3468018" y="1551310"/>
                    <a:pt x="3519821" y="1495540"/>
                    <a:pt x="3216446" y="1985607"/>
                  </a:cubicBezTo>
                  <a:cubicBezTo>
                    <a:pt x="3164529" y="2069474"/>
                    <a:pt x="3060291" y="2108076"/>
                    <a:pt x="2972606" y="2153247"/>
                  </a:cubicBezTo>
                  <a:cubicBezTo>
                    <a:pt x="2726636" y="2279959"/>
                    <a:pt x="2634237" y="2247991"/>
                    <a:pt x="2347766" y="2259927"/>
                  </a:cubicBezTo>
                  <a:cubicBezTo>
                    <a:pt x="2251246" y="2244687"/>
                    <a:pt x="2143826" y="2261298"/>
                    <a:pt x="2058206" y="2214207"/>
                  </a:cubicBezTo>
                  <a:cubicBezTo>
                    <a:pt x="2022319" y="2194469"/>
                    <a:pt x="2047751" y="2132963"/>
                    <a:pt x="2042966" y="2092287"/>
                  </a:cubicBezTo>
                  <a:cubicBezTo>
                    <a:pt x="2037591" y="2046601"/>
                    <a:pt x="1998277" y="1919788"/>
                    <a:pt x="2027726" y="1955127"/>
                  </a:cubicBezTo>
                  <a:cubicBezTo>
                    <a:pt x="2080266" y="2018175"/>
                    <a:pt x="2078656" y="2112352"/>
                    <a:pt x="2119166" y="2183727"/>
                  </a:cubicBezTo>
                  <a:cubicBezTo>
                    <a:pt x="2185934" y="2301365"/>
                    <a:pt x="2559286" y="2424196"/>
                    <a:pt x="2612570" y="2548525"/>
                  </a:cubicBezTo>
                  <a:cubicBezTo>
                    <a:pt x="2741978" y="2850478"/>
                    <a:pt x="2730015" y="2711351"/>
                    <a:pt x="2684008" y="3048591"/>
                  </a:cubicBezTo>
                  <a:cubicBezTo>
                    <a:pt x="2699248" y="3145111"/>
                    <a:pt x="2610005" y="3204504"/>
                    <a:pt x="2576366" y="3296247"/>
                  </a:cubicBezTo>
                  <a:cubicBezTo>
                    <a:pt x="2470644" y="3584579"/>
                    <a:pt x="2134280" y="3103474"/>
                    <a:pt x="1969628" y="3048590"/>
                  </a:cubicBezTo>
                  <a:cubicBezTo>
                    <a:pt x="1785660" y="2699050"/>
                    <a:pt x="1709748" y="3189731"/>
                    <a:pt x="1683876" y="2762838"/>
                  </a:cubicBezTo>
                  <a:lnTo>
                    <a:pt x="1683876" y="2762838"/>
                  </a:lnTo>
                  <a:lnTo>
                    <a:pt x="1683876" y="2548524"/>
                  </a:lnTo>
                  <a:lnTo>
                    <a:pt x="1612438" y="2548524"/>
                  </a:lnTo>
                  <a:cubicBezTo>
                    <a:pt x="1556591" y="2618940"/>
                    <a:pt x="1621386" y="2794083"/>
                    <a:pt x="1541000" y="2834276"/>
                  </a:cubicBezTo>
                  <a:cubicBezTo>
                    <a:pt x="1367218" y="2921167"/>
                    <a:pt x="962803" y="3609504"/>
                    <a:pt x="612306" y="3405781"/>
                  </a:cubicBezTo>
                  <a:cubicBezTo>
                    <a:pt x="571666" y="3349901"/>
                    <a:pt x="370364" y="3353758"/>
                    <a:pt x="326554" y="3048591"/>
                  </a:cubicBezTo>
                  <a:cubicBezTo>
                    <a:pt x="174089" y="2749592"/>
                    <a:pt x="600199" y="2792919"/>
                    <a:pt x="747566" y="2534247"/>
                  </a:cubicBezTo>
                  <a:cubicBezTo>
                    <a:pt x="1265964" y="2142834"/>
                    <a:pt x="903194" y="2340825"/>
                    <a:pt x="1040934" y="2262772"/>
                  </a:cubicBezTo>
                  <a:cubicBezTo>
                    <a:pt x="1121197" y="2217290"/>
                    <a:pt x="1385406" y="2031700"/>
                    <a:pt x="1479086" y="2016087"/>
                  </a:cubicBezTo>
                  <a:cubicBezTo>
                    <a:pt x="1082846" y="1960207"/>
                    <a:pt x="996067" y="2447594"/>
                    <a:pt x="612306" y="2334210"/>
                  </a:cubicBezTo>
                  <a:cubicBezTo>
                    <a:pt x="449395" y="2286077"/>
                    <a:pt x="194344" y="2213847"/>
                    <a:pt x="40802" y="1834145"/>
                  </a:cubicBezTo>
                  <a:cubicBezTo>
                    <a:pt x="59118" y="1797513"/>
                    <a:pt x="0" y="1409065"/>
                    <a:pt x="40802" y="1405517"/>
                  </a:cubicBezTo>
                  <a:cubicBezTo>
                    <a:pt x="55932" y="1308431"/>
                    <a:pt x="250354" y="1196283"/>
                    <a:pt x="326554" y="1191203"/>
                  </a:cubicBezTo>
                  <a:cubicBezTo>
                    <a:pt x="478954" y="1221683"/>
                    <a:pt x="813118" y="1373689"/>
                    <a:pt x="960926" y="1421727"/>
                  </a:cubicBezTo>
                  <a:cubicBezTo>
                    <a:pt x="1115143" y="1471847"/>
                    <a:pt x="1085324" y="1539457"/>
                    <a:pt x="1204766" y="1604607"/>
                  </a:cubicBezTo>
                  <a:cubicBezTo>
                    <a:pt x="1227506" y="1617011"/>
                    <a:pt x="1255836" y="1613565"/>
                    <a:pt x="1280966" y="1619847"/>
                  </a:cubicBezTo>
                  <a:cubicBezTo>
                    <a:pt x="1380480" y="1644726"/>
                    <a:pt x="1474006" y="1716367"/>
                    <a:pt x="1387646" y="165032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1500174" y="2786050"/>
              <a:ext cx="357190" cy="214314"/>
            </a:xfrm>
            <a:prstGeom prst="ellipse">
              <a:avLst/>
            </a:prstGeom>
            <a:gradFill flip="none" rotWithShape="1">
              <a:gsLst>
                <a:gs pos="77000">
                  <a:srgbClr val="FFC000"/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Freeform 11"/>
            <p:cNvSpPr/>
            <p:nvPr/>
          </p:nvSpPr>
          <p:spPr>
            <a:xfrm rot="742898">
              <a:off x="1714488" y="2714612"/>
              <a:ext cx="1285884" cy="857256"/>
            </a:xfrm>
            <a:custGeom>
              <a:avLst/>
              <a:gdLst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250578 w 3422633"/>
                <a:gd name="connsiteY49" fmla="*/ 2519007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301068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443680 w 3422633"/>
                <a:gd name="connsiteY63" fmla="*/ 2191335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290342 w 3535037"/>
                <a:gd name="connsiteY65" fmla="*/ 134552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503726 w 3519821"/>
                <a:gd name="connsiteY66" fmla="*/ 1330287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469562 w 3519821"/>
                <a:gd name="connsiteY55" fmla="*/ 2477086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683876 w 3519821"/>
                <a:gd name="connsiteY52" fmla="*/ 3120028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969628 w 3519821"/>
                <a:gd name="connsiteY52" fmla="*/ 3048590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519821" h="3609504">
                  <a:moveTo>
                    <a:pt x="1387646" y="1650327"/>
                  </a:moveTo>
                  <a:cubicBezTo>
                    <a:pt x="1301286" y="1584287"/>
                    <a:pt x="1728492" y="1985013"/>
                    <a:pt x="762806" y="1223607"/>
                  </a:cubicBezTo>
                  <a:cubicBezTo>
                    <a:pt x="607770" y="1101367"/>
                    <a:pt x="516257" y="942785"/>
                    <a:pt x="442766" y="766407"/>
                  </a:cubicBezTo>
                  <a:cubicBezTo>
                    <a:pt x="422367" y="717450"/>
                    <a:pt x="412286" y="664807"/>
                    <a:pt x="397046" y="614007"/>
                  </a:cubicBezTo>
                  <a:cubicBezTo>
                    <a:pt x="417366" y="537807"/>
                    <a:pt x="410688" y="448497"/>
                    <a:pt x="458006" y="385407"/>
                  </a:cubicBezTo>
                  <a:cubicBezTo>
                    <a:pt x="482580" y="352642"/>
                    <a:pt x="539671" y="377715"/>
                    <a:pt x="579926" y="370167"/>
                  </a:cubicBezTo>
                  <a:cubicBezTo>
                    <a:pt x="621099" y="362447"/>
                    <a:pt x="660885" y="348464"/>
                    <a:pt x="701846" y="339687"/>
                  </a:cubicBezTo>
                  <a:cubicBezTo>
                    <a:pt x="732061" y="333212"/>
                    <a:pt x="762806" y="329527"/>
                    <a:pt x="793286" y="324447"/>
                  </a:cubicBezTo>
                  <a:cubicBezTo>
                    <a:pt x="930446" y="385407"/>
                    <a:pt x="1077484" y="427776"/>
                    <a:pt x="1204766" y="507327"/>
                  </a:cubicBezTo>
                  <a:cubicBezTo>
                    <a:pt x="1245406" y="532727"/>
                    <a:pt x="1260131" y="586088"/>
                    <a:pt x="1280966" y="629247"/>
                  </a:cubicBezTo>
                  <a:cubicBezTo>
                    <a:pt x="1363121" y="799425"/>
                    <a:pt x="1425890" y="954847"/>
                    <a:pt x="1479086" y="1132167"/>
                  </a:cubicBezTo>
                  <a:cubicBezTo>
                    <a:pt x="1491123" y="1172291"/>
                    <a:pt x="1498772" y="1213611"/>
                    <a:pt x="1509566" y="1254087"/>
                  </a:cubicBezTo>
                  <a:cubicBezTo>
                    <a:pt x="1535770" y="1352353"/>
                    <a:pt x="1539733" y="1359829"/>
                    <a:pt x="1570526" y="1452207"/>
                  </a:cubicBezTo>
                  <a:cubicBezTo>
                    <a:pt x="1575606" y="1401407"/>
                    <a:pt x="1590388" y="1350651"/>
                    <a:pt x="1585766" y="1299807"/>
                  </a:cubicBezTo>
                  <a:cubicBezTo>
                    <a:pt x="1564838" y="1069596"/>
                    <a:pt x="1542252" y="1175480"/>
                    <a:pt x="1479086" y="995007"/>
                  </a:cubicBezTo>
                  <a:cubicBezTo>
                    <a:pt x="1458328" y="935699"/>
                    <a:pt x="1448606" y="873087"/>
                    <a:pt x="1433366" y="812127"/>
                  </a:cubicBezTo>
                  <a:cubicBezTo>
                    <a:pt x="1443526" y="619087"/>
                    <a:pt x="1437728" y="424542"/>
                    <a:pt x="1463846" y="233007"/>
                  </a:cubicBezTo>
                  <a:cubicBezTo>
                    <a:pt x="1468796" y="196711"/>
                    <a:pt x="1495890" y="164057"/>
                    <a:pt x="1524806" y="141567"/>
                  </a:cubicBezTo>
                  <a:cubicBezTo>
                    <a:pt x="1545253" y="125664"/>
                    <a:pt x="1575606" y="131407"/>
                    <a:pt x="1601006" y="126327"/>
                  </a:cubicBezTo>
                  <a:cubicBezTo>
                    <a:pt x="1621326" y="116167"/>
                    <a:pt x="1642241" y="107119"/>
                    <a:pt x="1661966" y="95847"/>
                  </a:cubicBezTo>
                  <a:cubicBezTo>
                    <a:pt x="1829698" y="0"/>
                    <a:pt x="1560260" y="40796"/>
                    <a:pt x="2073446" y="126327"/>
                  </a:cubicBezTo>
                  <a:cubicBezTo>
                    <a:pt x="2098846" y="172047"/>
                    <a:pt x="2130222" y="214926"/>
                    <a:pt x="2149646" y="263487"/>
                  </a:cubicBezTo>
                  <a:cubicBezTo>
                    <a:pt x="2197091" y="382100"/>
                    <a:pt x="2197213" y="447746"/>
                    <a:pt x="2210606" y="568287"/>
                  </a:cubicBezTo>
                  <a:cubicBezTo>
                    <a:pt x="2158557" y="828534"/>
                    <a:pt x="2211037" y="617937"/>
                    <a:pt x="2103926" y="903567"/>
                  </a:cubicBezTo>
                  <a:cubicBezTo>
                    <a:pt x="2081364" y="963733"/>
                    <a:pt x="2062012" y="1025077"/>
                    <a:pt x="2042966" y="1086447"/>
                  </a:cubicBezTo>
                  <a:cubicBezTo>
                    <a:pt x="2016285" y="1172420"/>
                    <a:pt x="2007023" y="1265013"/>
                    <a:pt x="1966766" y="1345527"/>
                  </a:cubicBezTo>
                  <a:cubicBezTo>
                    <a:pt x="1956606" y="1365847"/>
                    <a:pt x="1945235" y="1385605"/>
                    <a:pt x="1936286" y="1406487"/>
                  </a:cubicBezTo>
                  <a:cubicBezTo>
                    <a:pt x="1929958" y="1421252"/>
                    <a:pt x="1913862" y="1466575"/>
                    <a:pt x="1921046" y="1452207"/>
                  </a:cubicBezTo>
                  <a:cubicBezTo>
                    <a:pt x="1978967" y="1336365"/>
                    <a:pt x="2029068" y="1216665"/>
                    <a:pt x="2088686" y="1101687"/>
                  </a:cubicBezTo>
                  <a:cubicBezTo>
                    <a:pt x="2171361" y="942242"/>
                    <a:pt x="2255360" y="783257"/>
                    <a:pt x="2347766" y="629247"/>
                  </a:cubicBezTo>
                  <a:cubicBezTo>
                    <a:pt x="2378246" y="578447"/>
                    <a:pt x="2395896" y="517269"/>
                    <a:pt x="2439206" y="476847"/>
                  </a:cubicBezTo>
                  <a:cubicBezTo>
                    <a:pt x="2475782" y="442709"/>
                    <a:pt x="2530646" y="436207"/>
                    <a:pt x="2576366" y="415887"/>
                  </a:cubicBezTo>
                  <a:cubicBezTo>
                    <a:pt x="2697633" y="420069"/>
                    <a:pt x="3013159" y="357133"/>
                    <a:pt x="3140246" y="507327"/>
                  </a:cubicBezTo>
                  <a:cubicBezTo>
                    <a:pt x="3168282" y="540461"/>
                    <a:pt x="3170726" y="588607"/>
                    <a:pt x="3185966" y="629247"/>
                  </a:cubicBezTo>
                  <a:cubicBezTo>
                    <a:pt x="3146386" y="803399"/>
                    <a:pt x="3118620" y="999627"/>
                    <a:pt x="3033566" y="1162647"/>
                  </a:cubicBezTo>
                  <a:cubicBezTo>
                    <a:pt x="3004883" y="1217624"/>
                    <a:pt x="2977598" y="1279361"/>
                    <a:pt x="2926886" y="1315047"/>
                  </a:cubicBezTo>
                  <a:cubicBezTo>
                    <a:pt x="2835772" y="1379165"/>
                    <a:pt x="2726405" y="1413087"/>
                    <a:pt x="2622086" y="1452207"/>
                  </a:cubicBezTo>
                  <a:cubicBezTo>
                    <a:pt x="2522766" y="1489452"/>
                    <a:pt x="2417598" y="1509165"/>
                    <a:pt x="2317286" y="1543647"/>
                  </a:cubicBezTo>
                  <a:cubicBezTo>
                    <a:pt x="2254833" y="1565115"/>
                    <a:pt x="2196681" y="1597868"/>
                    <a:pt x="2134406" y="1619847"/>
                  </a:cubicBezTo>
                  <a:cubicBezTo>
                    <a:pt x="2109980" y="1628468"/>
                    <a:pt x="2032992" y="1641020"/>
                    <a:pt x="2058206" y="1635087"/>
                  </a:cubicBezTo>
                  <a:cubicBezTo>
                    <a:pt x="2263210" y="1586851"/>
                    <a:pt x="2809664" y="1462757"/>
                    <a:pt x="2957366" y="1452207"/>
                  </a:cubicBezTo>
                  <a:lnTo>
                    <a:pt x="3170726" y="1436967"/>
                  </a:lnTo>
                  <a:cubicBezTo>
                    <a:pt x="3468018" y="1551310"/>
                    <a:pt x="3519821" y="1495540"/>
                    <a:pt x="3216446" y="1985607"/>
                  </a:cubicBezTo>
                  <a:cubicBezTo>
                    <a:pt x="3164529" y="2069474"/>
                    <a:pt x="3060291" y="2108076"/>
                    <a:pt x="2972606" y="2153247"/>
                  </a:cubicBezTo>
                  <a:cubicBezTo>
                    <a:pt x="2726636" y="2279959"/>
                    <a:pt x="2634237" y="2247991"/>
                    <a:pt x="2347766" y="2259927"/>
                  </a:cubicBezTo>
                  <a:cubicBezTo>
                    <a:pt x="2251246" y="2244687"/>
                    <a:pt x="2143826" y="2261298"/>
                    <a:pt x="2058206" y="2214207"/>
                  </a:cubicBezTo>
                  <a:cubicBezTo>
                    <a:pt x="2022319" y="2194469"/>
                    <a:pt x="2047751" y="2132963"/>
                    <a:pt x="2042966" y="2092287"/>
                  </a:cubicBezTo>
                  <a:cubicBezTo>
                    <a:pt x="2037591" y="2046601"/>
                    <a:pt x="1998277" y="1919788"/>
                    <a:pt x="2027726" y="1955127"/>
                  </a:cubicBezTo>
                  <a:cubicBezTo>
                    <a:pt x="2080266" y="2018175"/>
                    <a:pt x="2078656" y="2112352"/>
                    <a:pt x="2119166" y="2183727"/>
                  </a:cubicBezTo>
                  <a:cubicBezTo>
                    <a:pt x="2185934" y="2301365"/>
                    <a:pt x="2559286" y="2424196"/>
                    <a:pt x="2612570" y="2548525"/>
                  </a:cubicBezTo>
                  <a:cubicBezTo>
                    <a:pt x="2741978" y="2850478"/>
                    <a:pt x="2730015" y="2711351"/>
                    <a:pt x="2684008" y="3048591"/>
                  </a:cubicBezTo>
                  <a:cubicBezTo>
                    <a:pt x="2699248" y="3145111"/>
                    <a:pt x="2610005" y="3204504"/>
                    <a:pt x="2576366" y="3296247"/>
                  </a:cubicBezTo>
                  <a:cubicBezTo>
                    <a:pt x="2470644" y="3584579"/>
                    <a:pt x="2134280" y="3103474"/>
                    <a:pt x="1969628" y="3048590"/>
                  </a:cubicBezTo>
                  <a:cubicBezTo>
                    <a:pt x="1785660" y="2699050"/>
                    <a:pt x="1709748" y="3189731"/>
                    <a:pt x="1683876" y="2762838"/>
                  </a:cubicBezTo>
                  <a:lnTo>
                    <a:pt x="1683876" y="2762838"/>
                  </a:lnTo>
                  <a:lnTo>
                    <a:pt x="1683876" y="2548524"/>
                  </a:lnTo>
                  <a:lnTo>
                    <a:pt x="1612438" y="2548524"/>
                  </a:lnTo>
                  <a:cubicBezTo>
                    <a:pt x="1556591" y="2618940"/>
                    <a:pt x="1621386" y="2794083"/>
                    <a:pt x="1541000" y="2834276"/>
                  </a:cubicBezTo>
                  <a:cubicBezTo>
                    <a:pt x="1367218" y="2921167"/>
                    <a:pt x="962803" y="3609504"/>
                    <a:pt x="612306" y="3405781"/>
                  </a:cubicBezTo>
                  <a:cubicBezTo>
                    <a:pt x="571666" y="3349901"/>
                    <a:pt x="370364" y="3353758"/>
                    <a:pt x="326554" y="3048591"/>
                  </a:cubicBezTo>
                  <a:cubicBezTo>
                    <a:pt x="174089" y="2749592"/>
                    <a:pt x="600199" y="2792919"/>
                    <a:pt x="747566" y="2534247"/>
                  </a:cubicBezTo>
                  <a:cubicBezTo>
                    <a:pt x="1265964" y="2142834"/>
                    <a:pt x="903194" y="2340825"/>
                    <a:pt x="1040934" y="2262772"/>
                  </a:cubicBezTo>
                  <a:cubicBezTo>
                    <a:pt x="1121197" y="2217290"/>
                    <a:pt x="1385406" y="2031700"/>
                    <a:pt x="1479086" y="2016087"/>
                  </a:cubicBezTo>
                  <a:cubicBezTo>
                    <a:pt x="1082846" y="1960207"/>
                    <a:pt x="996067" y="2447594"/>
                    <a:pt x="612306" y="2334210"/>
                  </a:cubicBezTo>
                  <a:cubicBezTo>
                    <a:pt x="449395" y="2286077"/>
                    <a:pt x="194344" y="2213847"/>
                    <a:pt x="40802" y="1834145"/>
                  </a:cubicBezTo>
                  <a:cubicBezTo>
                    <a:pt x="59118" y="1797513"/>
                    <a:pt x="0" y="1409065"/>
                    <a:pt x="40802" y="1405517"/>
                  </a:cubicBezTo>
                  <a:cubicBezTo>
                    <a:pt x="55932" y="1308431"/>
                    <a:pt x="250354" y="1196283"/>
                    <a:pt x="326554" y="1191203"/>
                  </a:cubicBezTo>
                  <a:cubicBezTo>
                    <a:pt x="478954" y="1221683"/>
                    <a:pt x="813118" y="1373689"/>
                    <a:pt x="960926" y="1421727"/>
                  </a:cubicBezTo>
                  <a:cubicBezTo>
                    <a:pt x="1115143" y="1471847"/>
                    <a:pt x="1085324" y="1539457"/>
                    <a:pt x="1204766" y="1604607"/>
                  </a:cubicBezTo>
                  <a:cubicBezTo>
                    <a:pt x="1227506" y="1617011"/>
                    <a:pt x="1255836" y="1613565"/>
                    <a:pt x="1280966" y="1619847"/>
                  </a:cubicBezTo>
                  <a:cubicBezTo>
                    <a:pt x="1380480" y="1644726"/>
                    <a:pt x="1474006" y="1716367"/>
                    <a:pt x="1387646" y="165032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40000"/>
                    <a:lumOff val="60000"/>
                    <a:shade val="30000"/>
                    <a:satMod val="115000"/>
                  </a:schemeClr>
                </a:gs>
                <a:gs pos="50000">
                  <a:schemeClr val="accent2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accent2">
                    <a:lumMod val="40000"/>
                    <a:lumOff val="60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2143116" y="3062277"/>
              <a:ext cx="357190" cy="214314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6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6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1500174" y="3538530"/>
              <a:ext cx="357190" cy="21431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1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1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286256" y="5929322"/>
            <a:ext cx="1000132" cy="500066"/>
            <a:chOff x="4220333" y="3199694"/>
            <a:chExt cx="1285884" cy="857256"/>
          </a:xfrm>
        </p:grpSpPr>
        <p:sp>
          <p:nvSpPr>
            <p:cNvPr id="17" name="Freeform 16"/>
            <p:cNvSpPr/>
            <p:nvPr/>
          </p:nvSpPr>
          <p:spPr>
            <a:xfrm rot="742898">
              <a:off x="4220333" y="3199694"/>
              <a:ext cx="1285884" cy="857256"/>
            </a:xfrm>
            <a:custGeom>
              <a:avLst/>
              <a:gdLst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250578 w 3422633"/>
                <a:gd name="connsiteY49" fmla="*/ 2519007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301068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443680 w 3422633"/>
                <a:gd name="connsiteY63" fmla="*/ 2191335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290342 w 3535037"/>
                <a:gd name="connsiteY65" fmla="*/ 134552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503726 w 3519821"/>
                <a:gd name="connsiteY66" fmla="*/ 1330287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469562 w 3519821"/>
                <a:gd name="connsiteY55" fmla="*/ 2477086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683876 w 3519821"/>
                <a:gd name="connsiteY52" fmla="*/ 3120028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969628 w 3519821"/>
                <a:gd name="connsiteY52" fmla="*/ 3048590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519821" h="3609504">
                  <a:moveTo>
                    <a:pt x="1387646" y="1650327"/>
                  </a:moveTo>
                  <a:cubicBezTo>
                    <a:pt x="1301286" y="1584287"/>
                    <a:pt x="1728492" y="1985013"/>
                    <a:pt x="762806" y="1223607"/>
                  </a:cubicBezTo>
                  <a:cubicBezTo>
                    <a:pt x="607770" y="1101367"/>
                    <a:pt x="516257" y="942785"/>
                    <a:pt x="442766" y="766407"/>
                  </a:cubicBezTo>
                  <a:cubicBezTo>
                    <a:pt x="422367" y="717450"/>
                    <a:pt x="412286" y="664807"/>
                    <a:pt x="397046" y="614007"/>
                  </a:cubicBezTo>
                  <a:cubicBezTo>
                    <a:pt x="417366" y="537807"/>
                    <a:pt x="410688" y="448497"/>
                    <a:pt x="458006" y="385407"/>
                  </a:cubicBezTo>
                  <a:cubicBezTo>
                    <a:pt x="482580" y="352642"/>
                    <a:pt x="539671" y="377715"/>
                    <a:pt x="579926" y="370167"/>
                  </a:cubicBezTo>
                  <a:cubicBezTo>
                    <a:pt x="621099" y="362447"/>
                    <a:pt x="660885" y="348464"/>
                    <a:pt x="701846" y="339687"/>
                  </a:cubicBezTo>
                  <a:cubicBezTo>
                    <a:pt x="732061" y="333212"/>
                    <a:pt x="762806" y="329527"/>
                    <a:pt x="793286" y="324447"/>
                  </a:cubicBezTo>
                  <a:cubicBezTo>
                    <a:pt x="930446" y="385407"/>
                    <a:pt x="1077484" y="427776"/>
                    <a:pt x="1204766" y="507327"/>
                  </a:cubicBezTo>
                  <a:cubicBezTo>
                    <a:pt x="1245406" y="532727"/>
                    <a:pt x="1260131" y="586088"/>
                    <a:pt x="1280966" y="629247"/>
                  </a:cubicBezTo>
                  <a:cubicBezTo>
                    <a:pt x="1363121" y="799425"/>
                    <a:pt x="1425890" y="954847"/>
                    <a:pt x="1479086" y="1132167"/>
                  </a:cubicBezTo>
                  <a:cubicBezTo>
                    <a:pt x="1491123" y="1172291"/>
                    <a:pt x="1498772" y="1213611"/>
                    <a:pt x="1509566" y="1254087"/>
                  </a:cubicBezTo>
                  <a:cubicBezTo>
                    <a:pt x="1535770" y="1352353"/>
                    <a:pt x="1539733" y="1359829"/>
                    <a:pt x="1570526" y="1452207"/>
                  </a:cubicBezTo>
                  <a:cubicBezTo>
                    <a:pt x="1575606" y="1401407"/>
                    <a:pt x="1590388" y="1350651"/>
                    <a:pt x="1585766" y="1299807"/>
                  </a:cubicBezTo>
                  <a:cubicBezTo>
                    <a:pt x="1564838" y="1069596"/>
                    <a:pt x="1542252" y="1175480"/>
                    <a:pt x="1479086" y="995007"/>
                  </a:cubicBezTo>
                  <a:cubicBezTo>
                    <a:pt x="1458328" y="935699"/>
                    <a:pt x="1448606" y="873087"/>
                    <a:pt x="1433366" y="812127"/>
                  </a:cubicBezTo>
                  <a:cubicBezTo>
                    <a:pt x="1443526" y="619087"/>
                    <a:pt x="1437728" y="424542"/>
                    <a:pt x="1463846" y="233007"/>
                  </a:cubicBezTo>
                  <a:cubicBezTo>
                    <a:pt x="1468796" y="196711"/>
                    <a:pt x="1495890" y="164057"/>
                    <a:pt x="1524806" y="141567"/>
                  </a:cubicBezTo>
                  <a:cubicBezTo>
                    <a:pt x="1545253" y="125664"/>
                    <a:pt x="1575606" y="131407"/>
                    <a:pt x="1601006" y="126327"/>
                  </a:cubicBezTo>
                  <a:cubicBezTo>
                    <a:pt x="1621326" y="116167"/>
                    <a:pt x="1642241" y="107119"/>
                    <a:pt x="1661966" y="95847"/>
                  </a:cubicBezTo>
                  <a:cubicBezTo>
                    <a:pt x="1829698" y="0"/>
                    <a:pt x="1560260" y="40796"/>
                    <a:pt x="2073446" y="126327"/>
                  </a:cubicBezTo>
                  <a:cubicBezTo>
                    <a:pt x="2098846" y="172047"/>
                    <a:pt x="2130222" y="214926"/>
                    <a:pt x="2149646" y="263487"/>
                  </a:cubicBezTo>
                  <a:cubicBezTo>
                    <a:pt x="2197091" y="382100"/>
                    <a:pt x="2197213" y="447746"/>
                    <a:pt x="2210606" y="568287"/>
                  </a:cubicBezTo>
                  <a:cubicBezTo>
                    <a:pt x="2158557" y="828534"/>
                    <a:pt x="2211037" y="617937"/>
                    <a:pt x="2103926" y="903567"/>
                  </a:cubicBezTo>
                  <a:cubicBezTo>
                    <a:pt x="2081364" y="963733"/>
                    <a:pt x="2062012" y="1025077"/>
                    <a:pt x="2042966" y="1086447"/>
                  </a:cubicBezTo>
                  <a:cubicBezTo>
                    <a:pt x="2016285" y="1172420"/>
                    <a:pt x="2007023" y="1265013"/>
                    <a:pt x="1966766" y="1345527"/>
                  </a:cubicBezTo>
                  <a:cubicBezTo>
                    <a:pt x="1956606" y="1365847"/>
                    <a:pt x="1945235" y="1385605"/>
                    <a:pt x="1936286" y="1406487"/>
                  </a:cubicBezTo>
                  <a:cubicBezTo>
                    <a:pt x="1929958" y="1421252"/>
                    <a:pt x="1913862" y="1466575"/>
                    <a:pt x="1921046" y="1452207"/>
                  </a:cubicBezTo>
                  <a:cubicBezTo>
                    <a:pt x="1978967" y="1336365"/>
                    <a:pt x="2029068" y="1216665"/>
                    <a:pt x="2088686" y="1101687"/>
                  </a:cubicBezTo>
                  <a:cubicBezTo>
                    <a:pt x="2171361" y="942242"/>
                    <a:pt x="2255360" y="783257"/>
                    <a:pt x="2347766" y="629247"/>
                  </a:cubicBezTo>
                  <a:cubicBezTo>
                    <a:pt x="2378246" y="578447"/>
                    <a:pt x="2395896" y="517269"/>
                    <a:pt x="2439206" y="476847"/>
                  </a:cubicBezTo>
                  <a:cubicBezTo>
                    <a:pt x="2475782" y="442709"/>
                    <a:pt x="2530646" y="436207"/>
                    <a:pt x="2576366" y="415887"/>
                  </a:cubicBezTo>
                  <a:cubicBezTo>
                    <a:pt x="2697633" y="420069"/>
                    <a:pt x="3013159" y="357133"/>
                    <a:pt x="3140246" y="507327"/>
                  </a:cubicBezTo>
                  <a:cubicBezTo>
                    <a:pt x="3168282" y="540461"/>
                    <a:pt x="3170726" y="588607"/>
                    <a:pt x="3185966" y="629247"/>
                  </a:cubicBezTo>
                  <a:cubicBezTo>
                    <a:pt x="3146386" y="803399"/>
                    <a:pt x="3118620" y="999627"/>
                    <a:pt x="3033566" y="1162647"/>
                  </a:cubicBezTo>
                  <a:cubicBezTo>
                    <a:pt x="3004883" y="1217624"/>
                    <a:pt x="2977598" y="1279361"/>
                    <a:pt x="2926886" y="1315047"/>
                  </a:cubicBezTo>
                  <a:cubicBezTo>
                    <a:pt x="2835772" y="1379165"/>
                    <a:pt x="2726405" y="1413087"/>
                    <a:pt x="2622086" y="1452207"/>
                  </a:cubicBezTo>
                  <a:cubicBezTo>
                    <a:pt x="2522766" y="1489452"/>
                    <a:pt x="2417598" y="1509165"/>
                    <a:pt x="2317286" y="1543647"/>
                  </a:cubicBezTo>
                  <a:cubicBezTo>
                    <a:pt x="2254833" y="1565115"/>
                    <a:pt x="2196681" y="1597868"/>
                    <a:pt x="2134406" y="1619847"/>
                  </a:cubicBezTo>
                  <a:cubicBezTo>
                    <a:pt x="2109980" y="1628468"/>
                    <a:pt x="2032992" y="1641020"/>
                    <a:pt x="2058206" y="1635087"/>
                  </a:cubicBezTo>
                  <a:cubicBezTo>
                    <a:pt x="2263210" y="1586851"/>
                    <a:pt x="2809664" y="1462757"/>
                    <a:pt x="2957366" y="1452207"/>
                  </a:cubicBezTo>
                  <a:lnTo>
                    <a:pt x="3170726" y="1436967"/>
                  </a:lnTo>
                  <a:cubicBezTo>
                    <a:pt x="3468018" y="1551310"/>
                    <a:pt x="3519821" y="1495540"/>
                    <a:pt x="3216446" y="1985607"/>
                  </a:cubicBezTo>
                  <a:cubicBezTo>
                    <a:pt x="3164529" y="2069474"/>
                    <a:pt x="3060291" y="2108076"/>
                    <a:pt x="2972606" y="2153247"/>
                  </a:cubicBezTo>
                  <a:cubicBezTo>
                    <a:pt x="2726636" y="2279959"/>
                    <a:pt x="2634237" y="2247991"/>
                    <a:pt x="2347766" y="2259927"/>
                  </a:cubicBezTo>
                  <a:cubicBezTo>
                    <a:pt x="2251246" y="2244687"/>
                    <a:pt x="2143826" y="2261298"/>
                    <a:pt x="2058206" y="2214207"/>
                  </a:cubicBezTo>
                  <a:cubicBezTo>
                    <a:pt x="2022319" y="2194469"/>
                    <a:pt x="2047751" y="2132963"/>
                    <a:pt x="2042966" y="2092287"/>
                  </a:cubicBezTo>
                  <a:cubicBezTo>
                    <a:pt x="2037591" y="2046601"/>
                    <a:pt x="1998277" y="1919788"/>
                    <a:pt x="2027726" y="1955127"/>
                  </a:cubicBezTo>
                  <a:cubicBezTo>
                    <a:pt x="2080266" y="2018175"/>
                    <a:pt x="2078656" y="2112352"/>
                    <a:pt x="2119166" y="2183727"/>
                  </a:cubicBezTo>
                  <a:cubicBezTo>
                    <a:pt x="2185934" y="2301365"/>
                    <a:pt x="2559286" y="2424196"/>
                    <a:pt x="2612570" y="2548525"/>
                  </a:cubicBezTo>
                  <a:cubicBezTo>
                    <a:pt x="2741978" y="2850478"/>
                    <a:pt x="2730015" y="2711351"/>
                    <a:pt x="2684008" y="3048591"/>
                  </a:cubicBezTo>
                  <a:cubicBezTo>
                    <a:pt x="2699248" y="3145111"/>
                    <a:pt x="2610005" y="3204504"/>
                    <a:pt x="2576366" y="3296247"/>
                  </a:cubicBezTo>
                  <a:cubicBezTo>
                    <a:pt x="2470644" y="3584579"/>
                    <a:pt x="2134280" y="3103474"/>
                    <a:pt x="1969628" y="3048590"/>
                  </a:cubicBezTo>
                  <a:cubicBezTo>
                    <a:pt x="1785660" y="2699050"/>
                    <a:pt x="1709748" y="3189731"/>
                    <a:pt x="1683876" y="2762838"/>
                  </a:cubicBezTo>
                  <a:lnTo>
                    <a:pt x="1683876" y="2762838"/>
                  </a:lnTo>
                  <a:lnTo>
                    <a:pt x="1683876" y="2548524"/>
                  </a:lnTo>
                  <a:lnTo>
                    <a:pt x="1612438" y="2548524"/>
                  </a:lnTo>
                  <a:cubicBezTo>
                    <a:pt x="1556591" y="2618940"/>
                    <a:pt x="1621386" y="2794083"/>
                    <a:pt x="1541000" y="2834276"/>
                  </a:cubicBezTo>
                  <a:cubicBezTo>
                    <a:pt x="1367218" y="2921167"/>
                    <a:pt x="962803" y="3609504"/>
                    <a:pt x="612306" y="3405781"/>
                  </a:cubicBezTo>
                  <a:cubicBezTo>
                    <a:pt x="571666" y="3349901"/>
                    <a:pt x="370364" y="3353758"/>
                    <a:pt x="326554" y="3048591"/>
                  </a:cubicBezTo>
                  <a:cubicBezTo>
                    <a:pt x="174089" y="2749592"/>
                    <a:pt x="600199" y="2792919"/>
                    <a:pt x="747566" y="2534247"/>
                  </a:cubicBezTo>
                  <a:cubicBezTo>
                    <a:pt x="1265964" y="2142834"/>
                    <a:pt x="903194" y="2340825"/>
                    <a:pt x="1040934" y="2262772"/>
                  </a:cubicBezTo>
                  <a:cubicBezTo>
                    <a:pt x="1121197" y="2217290"/>
                    <a:pt x="1385406" y="2031700"/>
                    <a:pt x="1479086" y="2016087"/>
                  </a:cubicBezTo>
                  <a:cubicBezTo>
                    <a:pt x="1082846" y="1960207"/>
                    <a:pt x="996067" y="2447594"/>
                    <a:pt x="612306" y="2334210"/>
                  </a:cubicBezTo>
                  <a:cubicBezTo>
                    <a:pt x="449395" y="2286077"/>
                    <a:pt x="194344" y="2213847"/>
                    <a:pt x="40802" y="1834145"/>
                  </a:cubicBezTo>
                  <a:cubicBezTo>
                    <a:pt x="59118" y="1797513"/>
                    <a:pt x="0" y="1409065"/>
                    <a:pt x="40802" y="1405517"/>
                  </a:cubicBezTo>
                  <a:cubicBezTo>
                    <a:pt x="55932" y="1308431"/>
                    <a:pt x="250354" y="1196283"/>
                    <a:pt x="326554" y="1191203"/>
                  </a:cubicBezTo>
                  <a:cubicBezTo>
                    <a:pt x="478954" y="1221683"/>
                    <a:pt x="813118" y="1373689"/>
                    <a:pt x="960926" y="1421727"/>
                  </a:cubicBezTo>
                  <a:cubicBezTo>
                    <a:pt x="1115143" y="1471847"/>
                    <a:pt x="1085324" y="1539457"/>
                    <a:pt x="1204766" y="1604607"/>
                  </a:cubicBezTo>
                  <a:cubicBezTo>
                    <a:pt x="1227506" y="1617011"/>
                    <a:pt x="1255836" y="1613565"/>
                    <a:pt x="1280966" y="1619847"/>
                  </a:cubicBezTo>
                  <a:cubicBezTo>
                    <a:pt x="1380480" y="1644726"/>
                    <a:pt x="1474006" y="1716367"/>
                    <a:pt x="1387646" y="165032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40000"/>
                    <a:lumOff val="60000"/>
                    <a:shade val="30000"/>
                    <a:satMod val="115000"/>
                  </a:schemeClr>
                </a:gs>
                <a:gs pos="50000">
                  <a:schemeClr val="accent4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accent4">
                    <a:lumMod val="40000"/>
                    <a:lumOff val="60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4643446" y="3500430"/>
              <a:ext cx="357190" cy="214314"/>
            </a:xfrm>
            <a:prstGeom prst="ellipse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85728" y="5214942"/>
            <a:ext cx="714380" cy="500066"/>
            <a:chOff x="4220333" y="3199694"/>
            <a:chExt cx="1285884" cy="857256"/>
          </a:xfrm>
        </p:grpSpPr>
        <p:sp>
          <p:nvSpPr>
            <p:cNvPr id="20" name="Freeform 19"/>
            <p:cNvSpPr/>
            <p:nvPr/>
          </p:nvSpPr>
          <p:spPr>
            <a:xfrm rot="742898">
              <a:off x="4220333" y="3199694"/>
              <a:ext cx="1285884" cy="857256"/>
            </a:xfrm>
            <a:custGeom>
              <a:avLst/>
              <a:gdLst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250578 w 3422633"/>
                <a:gd name="connsiteY49" fmla="*/ 2519007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301068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443680 w 3422633"/>
                <a:gd name="connsiteY63" fmla="*/ 2191335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290342 w 3535037"/>
                <a:gd name="connsiteY65" fmla="*/ 134552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503726 w 3519821"/>
                <a:gd name="connsiteY66" fmla="*/ 1330287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469562 w 3519821"/>
                <a:gd name="connsiteY55" fmla="*/ 2477086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683876 w 3519821"/>
                <a:gd name="connsiteY52" fmla="*/ 3120028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969628 w 3519821"/>
                <a:gd name="connsiteY52" fmla="*/ 3048590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519821" h="3609504">
                  <a:moveTo>
                    <a:pt x="1387646" y="1650327"/>
                  </a:moveTo>
                  <a:cubicBezTo>
                    <a:pt x="1301286" y="1584287"/>
                    <a:pt x="1728492" y="1985013"/>
                    <a:pt x="762806" y="1223607"/>
                  </a:cubicBezTo>
                  <a:cubicBezTo>
                    <a:pt x="607770" y="1101367"/>
                    <a:pt x="516257" y="942785"/>
                    <a:pt x="442766" y="766407"/>
                  </a:cubicBezTo>
                  <a:cubicBezTo>
                    <a:pt x="422367" y="717450"/>
                    <a:pt x="412286" y="664807"/>
                    <a:pt x="397046" y="614007"/>
                  </a:cubicBezTo>
                  <a:cubicBezTo>
                    <a:pt x="417366" y="537807"/>
                    <a:pt x="410688" y="448497"/>
                    <a:pt x="458006" y="385407"/>
                  </a:cubicBezTo>
                  <a:cubicBezTo>
                    <a:pt x="482580" y="352642"/>
                    <a:pt x="539671" y="377715"/>
                    <a:pt x="579926" y="370167"/>
                  </a:cubicBezTo>
                  <a:cubicBezTo>
                    <a:pt x="621099" y="362447"/>
                    <a:pt x="660885" y="348464"/>
                    <a:pt x="701846" y="339687"/>
                  </a:cubicBezTo>
                  <a:cubicBezTo>
                    <a:pt x="732061" y="333212"/>
                    <a:pt x="762806" y="329527"/>
                    <a:pt x="793286" y="324447"/>
                  </a:cubicBezTo>
                  <a:cubicBezTo>
                    <a:pt x="930446" y="385407"/>
                    <a:pt x="1077484" y="427776"/>
                    <a:pt x="1204766" y="507327"/>
                  </a:cubicBezTo>
                  <a:cubicBezTo>
                    <a:pt x="1245406" y="532727"/>
                    <a:pt x="1260131" y="586088"/>
                    <a:pt x="1280966" y="629247"/>
                  </a:cubicBezTo>
                  <a:cubicBezTo>
                    <a:pt x="1363121" y="799425"/>
                    <a:pt x="1425890" y="954847"/>
                    <a:pt x="1479086" y="1132167"/>
                  </a:cubicBezTo>
                  <a:cubicBezTo>
                    <a:pt x="1491123" y="1172291"/>
                    <a:pt x="1498772" y="1213611"/>
                    <a:pt x="1509566" y="1254087"/>
                  </a:cubicBezTo>
                  <a:cubicBezTo>
                    <a:pt x="1535770" y="1352353"/>
                    <a:pt x="1539733" y="1359829"/>
                    <a:pt x="1570526" y="1452207"/>
                  </a:cubicBezTo>
                  <a:cubicBezTo>
                    <a:pt x="1575606" y="1401407"/>
                    <a:pt x="1590388" y="1350651"/>
                    <a:pt x="1585766" y="1299807"/>
                  </a:cubicBezTo>
                  <a:cubicBezTo>
                    <a:pt x="1564838" y="1069596"/>
                    <a:pt x="1542252" y="1175480"/>
                    <a:pt x="1479086" y="995007"/>
                  </a:cubicBezTo>
                  <a:cubicBezTo>
                    <a:pt x="1458328" y="935699"/>
                    <a:pt x="1448606" y="873087"/>
                    <a:pt x="1433366" y="812127"/>
                  </a:cubicBezTo>
                  <a:cubicBezTo>
                    <a:pt x="1443526" y="619087"/>
                    <a:pt x="1437728" y="424542"/>
                    <a:pt x="1463846" y="233007"/>
                  </a:cubicBezTo>
                  <a:cubicBezTo>
                    <a:pt x="1468796" y="196711"/>
                    <a:pt x="1495890" y="164057"/>
                    <a:pt x="1524806" y="141567"/>
                  </a:cubicBezTo>
                  <a:cubicBezTo>
                    <a:pt x="1545253" y="125664"/>
                    <a:pt x="1575606" y="131407"/>
                    <a:pt x="1601006" y="126327"/>
                  </a:cubicBezTo>
                  <a:cubicBezTo>
                    <a:pt x="1621326" y="116167"/>
                    <a:pt x="1642241" y="107119"/>
                    <a:pt x="1661966" y="95847"/>
                  </a:cubicBezTo>
                  <a:cubicBezTo>
                    <a:pt x="1829698" y="0"/>
                    <a:pt x="1560260" y="40796"/>
                    <a:pt x="2073446" y="126327"/>
                  </a:cubicBezTo>
                  <a:cubicBezTo>
                    <a:pt x="2098846" y="172047"/>
                    <a:pt x="2130222" y="214926"/>
                    <a:pt x="2149646" y="263487"/>
                  </a:cubicBezTo>
                  <a:cubicBezTo>
                    <a:pt x="2197091" y="382100"/>
                    <a:pt x="2197213" y="447746"/>
                    <a:pt x="2210606" y="568287"/>
                  </a:cubicBezTo>
                  <a:cubicBezTo>
                    <a:pt x="2158557" y="828534"/>
                    <a:pt x="2211037" y="617937"/>
                    <a:pt x="2103926" y="903567"/>
                  </a:cubicBezTo>
                  <a:cubicBezTo>
                    <a:pt x="2081364" y="963733"/>
                    <a:pt x="2062012" y="1025077"/>
                    <a:pt x="2042966" y="1086447"/>
                  </a:cubicBezTo>
                  <a:cubicBezTo>
                    <a:pt x="2016285" y="1172420"/>
                    <a:pt x="2007023" y="1265013"/>
                    <a:pt x="1966766" y="1345527"/>
                  </a:cubicBezTo>
                  <a:cubicBezTo>
                    <a:pt x="1956606" y="1365847"/>
                    <a:pt x="1945235" y="1385605"/>
                    <a:pt x="1936286" y="1406487"/>
                  </a:cubicBezTo>
                  <a:cubicBezTo>
                    <a:pt x="1929958" y="1421252"/>
                    <a:pt x="1913862" y="1466575"/>
                    <a:pt x="1921046" y="1452207"/>
                  </a:cubicBezTo>
                  <a:cubicBezTo>
                    <a:pt x="1978967" y="1336365"/>
                    <a:pt x="2029068" y="1216665"/>
                    <a:pt x="2088686" y="1101687"/>
                  </a:cubicBezTo>
                  <a:cubicBezTo>
                    <a:pt x="2171361" y="942242"/>
                    <a:pt x="2255360" y="783257"/>
                    <a:pt x="2347766" y="629247"/>
                  </a:cubicBezTo>
                  <a:cubicBezTo>
                    <a:pt x="2378246" y="578447"/>
                    <a:pt x="2395896" y="517269"/>
                    <a:pt x="2439206" y="476847"/>
                  </a:cubicBezTo>
                  <a:cubicBezTo>
                    <a:pt x="2475782" y="442709"/>
                    <a:pt x="2530646" y="436207"/>
                    <a:pt x="2576366" y="415887"/>
                  </a:cubicBezTo>
                  <a:cubicBezTo>
                    <a:pt x="2697633" y="420069"/>
                    <a:pt x="3013159" y="357133"/>
                    <a:pt x="3140246" y="507327"/>
                  </a:cubicBezTo>
                  <a:cubicBezTo>
                    <a:pt x="3168282" y="540461"/>
                    <a:pt x="3170726" y="588607"/>
                    <a:pt x="3185966" y="629247"/>
                  </a:cubicBezTo>
                  <a:cubicBezTo>
                    <a:pt x="3146386" y="803399"/>
                    <a:pt x="3118620" y="999627"/>
                    <a:pt x="3033566" y="1162647"/>
                  </a:cubicBezTo>
                  <a:cubicBezTo>
                    <a:pt x="3004883" y="1217624"/>
                    <a:pt x="2977598" y="1279361"/>
                    <a:pt x="2926886" y="1315047"/>
                  </a:cubicBezTo>
                  <a:cubicBezTo>
                    <a:pt x="2835772" y="1379165"/>
                    <a:pt x="2726405" y="1413087"/>
                    <a:pt x="2622086" y="1452207"/>
                  </a:cubicBezTo>
                  <a:cubicBezTo>
                    <a:pt x="2522766" y="1489452"/>
                    <a:pt x="2417598" y="1509165"/>
                    <a:pt x="2317286" y="1543647"/>
                  </a:cubicBezTo>
                  <a:cubicBezTo>
                    <a:pt x="2254833" y="1565115"/>
                    <a:pt x="2196681" y="1597868"/>
                    <a:pt x="2134406" y="1619847"/>
                  </a:cubicBezTo>
                  <a:cubicBezTo>
                    <a:pt x="2109980" y="1628468"/>
                    <a:pt x="2032992" y="1641020"/>
                    <a:pt x="2058206" y="1635087"/>
                  </a:cubicBezTo>
                  <a:cubicBezTo>
                    <a:pt x="2263210" y="1586851"/>
                    <a:pt x="2809664" y="1462757"/>
                    <a:pt x="2957366" y="1452207"/>
                  </a:cubicBezTo>
                  <a:lnTo>
                    <a:pt x="3170726" y="1436967"/>
                  </a:lnTo>
                  <a:cubicBezTo>
                    <a:pt x="3468018" y="1551310"/>
                    <a:pt x="3519821" y="1495540"/>
                    <a:pt x="3216446" y="1985607"/>
                  </a:cubicBezTo>
                  <a:cubicBezTo>
                    <a:pt x="3164529" y="2069474"/>
                    <a:pt x="3060291" y="2108076"/>
                    <a:pt x="2972606" y="2153247"/>
                  </a:cubicBezTo>
                  <a:cubicBezTo>
                    <a:pt x="2726636" y="2279959"/>
                    <a:pt x="2634237" y="2247991"/>
                    <a:pt x="2347766" y="2259927"/>
                  </a:cubicBezTo>
                  <a:cubicBezTo>
                    <a:pt x="2251246" y="2244687"/>
                    <a:pt x="2143826" y="2261298"/>
                    <a:pt x="2058206" y="2214207"/>
                  </a:cubicBezTo>
                  <a:cubicBezTo>
                    <a:pt x="2022319" y="2194469"/>
                    <a:pt x="2047751" y="2132963"/>
                    <a:pt x="2042966" y="2092287"/>
                  </a:cubicBezTo>
                  <a:cubicBezTo>
                    <a:pt x="2037591" y="2046601"/>
                    <a:pt x="1998277" y="1919788"/>
                    <a:pt x="2027726" y="1955127"/>
                  </a:cubicBezTo>
                  <a:cubicBezTo>
                    <a:pt x="2080266" y="2018175"/>
                    <a:pt x="2078656" y="2112352"/>
                    <a:pt x="2119166" y="2183727"/>
                  </a:cubicBezTo>
                  <a:cubicBezTo>
                    <a:pt x="2185934" y="2301365"/>
                    <a:pt x="2559286" y="2424196"/>
                    <a:pt x="2612570" y="2548525"/>
                  </a:cubicBezTo>
                  <a:cubicBezTo>
                    <a:pt x="2741978" y="2850478"/>
                    <a:pt x="2730015" y="2711351"/>
                    <a:pt x="2684008" y="3048591"/>
                  </a:cubicBezTo>
                  <a:cubicBezTo>
                    <a:pt x="2699248" y="3145111"/>
                    <a:pt x="2610005" y="3204504"/>
                    <a:pt x="2576366" y="3296247"/>
                  </a:cubicBezTo>
                  <a:cubicBezTo>
                    <a:pt x="2470644" y="3584579"/>
                    <a:pt x="2134280" y="3103474"/>
                    <a:pt x="1969628" y="3048590"/>
                  </a:cubicBezTo>
                  <a:cubicBezTo>
                    <a:pt x="1785660" y="2699050"/>
                    <a:pt x="1709748" y="3189731"/>
                    <a:pt x="1683876" y="2762838"/>
                  </a:cubicBezTo>
                  <a:lnTo>
                    <a:pt x="1683876" y="2762838"/>
                  </a:lnTo>
                  <a:lnTo>
                    <a:pt x="1683876" y="2548524"/>
                  </a:lnTo>
                  <a:lnTo>
                    <a:pt x="1612438" y="2548524"/>
                  </a:lnTo>
                  <a:cubicBezTo>
                    <a:pt x="1556591" y="2618940"/>
                    <a:pt x="1621386" y="2794083"/>
                    <a:pt x="1541000" y="2834276"/>
                  </a:cubicBezTo>
                  <a:cubicBezTo>
                    <a:pt x="1367218" y="2921167"/>
                    <a:pt x="962803" y="3609504"/>
                    <a:pt x="612306" y="3405781"/>
                  </a:cubicBezTo>
                  <a:cubicBezTo>
                    <a:pt x="571666" y="3349901"/>
                    <a:pt x="370364" y="3353758"/>
                    <a:pt x="326554" y="3048591"/>
                  </a:cubicBezTo>
                  <a:cubicBezTo>
                    <a:pt x="174089" y="2749592"/>
                    <a:pt x="600199" y="2792919"/>
                    <a:pt x="747566" y="2534247"/>
                  </a:cubicBezTo>
                  <a:cubicBezTo>
                    <a:pt x="1265964" y="2142834"/>
                    <a:pt x="903194" y="2340825"/>
                    <a:pt x="1040934" y="2262772"/>
                  </a:cubicBezTo>
                  <a:cubicBezTo>
                    <a:pt x="1121197" y="2217290"/>
                    <a:pt x="1385406" y="2031700"/>
                    <a:pt x="1479086" y="2016087"/>
                  </a:cubicBezTo>
                  <a:cubicBezTo>
                    <a:pt x="1082846" y="1960207"/>
                    <a:pt x="996067" y="2447594"/>
                    <a:pt x="612306" y="2334210"/>
                  </a:cubicBezTo>
                  <a:cubicBezTo>
                    <a:pt x="449395" y="2286077"/>
                    <a:pt x="194344" y="2213847"/>
                    <a:pt x="40802" y="1834145"/>
                  </a:cubicBezTo>
                  <a:cubicBezTo>
                    <a:pt x="59118" y="1797513"/>
                    <a:pt x="0" y="1409065"/>
                    <a:pt x="40802" y="1405517"/>
                  </a:cubicBezTo>
                  <a:cubicBezTo>
                    <a:pt x="55932" y="1308431"/>
                    <a:pt x="250354" y="1196283"/>
                    <a:pt x="326554" y="1191203"/>
                  </a:cubicBezTo>
                  <a:cubicBezTo>
                    <a:pt x="478954" y="1221683"/>
                    <a:pt x="813118" y="1373689"/>
                    <a:pt x="960926" y="1421727"/>
                  </a:cubicBezTo>
                  <a:cubicBezTo>
                    <a:pt x="1115143" y="1471847"/>
                    <a:pt x="1085324" y="1539457"/>
                    <a:pt x="1204766" y="1604607"/>
                  </a:cubicBezTo>
                  <a:cubicBezTo>
                    <a:pt x="1227506" y="1617011"/>
                    <a:pt x="1255836" y="1613565"/>
                    <a:pt x="1280966" y="1619847"/>
                  </a:cubicBezTo>
                  <a:cubicBezTo>
                    <a:pt x="1380480" y="1644726"/>
                    <a:pt x="1474006" y="1716367"/>
                    <a:pt x="1387646" y="1650327"/>
                  </a:cubicBezTo>
                  <a:close/>
                </a:path>
              </a:pathLst>
            </a:custGeom>
            <a:gradFill flip="none" rotWithShape="1">
              <a:gsLst>
                <a:gs pos="86000">
                  <a:schemeClr val="tx2">
                    <a:lumMod val="40000"/>
                    <a:lumOff val="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4643446" y="3500430"/>
              <a:ext cx="357190" cy="214314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lumMod val="40000"/>
                    <a:lumOff val="60000"/>
                    <a:shade val="30000"/>
                    <a:satMod val="115000"/>
                  </a:schemeClr>
                </a:gs>
                <a:gs pos="50000">
                  <a:schemeClr val="accent6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accent6">
                    <a:lumMod val="40000"/>
                    <a:lumOff val="60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/>
          <p:cNvGrpSpPr/>
          <p:nvPr/>
        </p:nvGrpSpPr>
        <p:grpSpPr>
          <a:xfrm rot="20113206">
            <a:off x="5714545" y="5198755"/>
            <a:ext cx="714380" cy="500066"/>
            <a:chOff x="4220333" y="3199694"/>
            <a:chExt cx="1285884" cy="857256"/>
          </a:xfrm>
        </p:grpSpPr>
        <p:sp>
          <p:nvSpPr>
            <p:cNvPr id="23" name="Freeform 22"/>
            <p:cNvSpPr/>
            <p:nvPr/>
          </p:nvSpPr>
          <p:spPr>
            <a:xfrm rot="742898">
              <a:off x="4220333" y="3199694"/>
              <a:ext cx="1285884" cy="857256"/>
            </a:xfrm>
            <a:custGeom>
              <a:avLst/>
              <a:gdLst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250578 w 3422633"/>
                <a:gd name="connsiteY49" fmla="*/ 2519007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301068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443680 w 3422633"/>
                <a:gd name="connsiteY63" fmla="*/ 2191335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290342 w 3535037"/>
                <a:gd name="connsiteY65" fmla="*/ 134552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503726 w 3519821"/>
                <a:gd name="connsiteY66" fmla="*/ 1330287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469562 w 3519821"/>
                <a:gd name="connsiteY55" fmla="*/ 2477086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683876 w 3519821"/>
                <a:gd name="connsiteY52" fmla="*/ 3120028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969628 w 3519821"/>
                <a:gd name="connsiteY52" fmla="*/ 3048590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519821" h="3609504">
                  <a:moveTo>
                    <a:pt x="1387646" y="1650327"/>
                  </a:moveTo>
                  <a:cubicBezTo>
                    <a:pt x="1301286" y="1584287"/>
                    <a:pt x="1728492" y="1985013"/>
                    <a:pt x="762806" y="1223607"/>
                  </a:cubicBezTo>
                  <a:cubicBezTo>
                    <a:pt x="607770" y="1101367"/>
                    <a:pt x="516257" y="942785"/>
                    <a:pt x="442766" y="766407"/>
                  </a:cubicBezTo>
                  <a:cubicBezTo>
                    <a:pt x="422367" y="717450"/>
                    <a:pt x="412286" y="664807"/>
                    <a:pt x="397046" y="614007"/>
                  </a:cubicBezTo>
                  <a:cubicBezTo>
                    <a:pt x="417366" y="537807"/>
                    <a:pt x="410688" y="448497"/>
                    <a:pt x="458006" y="385407"/>
                  </a:cubicBezTo>
                  <a:cubicBezTo>
                    <a:pt x="482580" y="352642"/>
                    <a:pt x="539671" y="377715"/>
                    <a:pt x="579926" y="370167"/>
                  </a:cubicBezTo>
                  <a:cubicBezTo>
                    <a:pt x="621099" y="362447"/>
                    <a:pt x="660885" y="348464"/>
                    <a:pt x="701846" y="339687"/>
                  </a:cubicBezTo>
                  <a:cubicBezTo>
                    <a:pt x="732061" y="333212"/>
                    <a:pt x="762806" y="329527"/>
                    <a:pt x="793286" y="324447"/>
                  </a:cubicBezTo>
                  <a:cubicBezTo>
                    <a:pt x="930446" y="385407"/>
                    <a:pt x="1077484" y="427776"/>
                    <a:pt x="1204766" y="507327"/>
                  </a:cubicBezTo>
                  <a:cubicBezTo>
                    <a:pt x="1245406" y="532727"/>
                    <a:pt x="1260131" y="586088"/>
                    <a:pt x="1280966" y="629247"/>
                  </a:cubicBezTo>
                  <a:cubicBezTo>
                    <a:pt x="1363121" y="799425"/>
                    <a:pt x="1425890" y="954847"/>
                    <a:pt x="1479086" y="1132167"/>
                  </a:cubicBezTo>
                  <a:cubicBezTo>
                    <a:pt x="1491123" y="1172291"/>
                    <a:pt x="1498772" y="1213611"/>
                    <a:pt x="1509566" y="1254087"/>
                  </a:cubicBezTo>
                  <a:cubicBezTo>
                    <a:pt x="1535770" y="1352353"/>
                    <a:pt x="1539733" y="1359829"/>
                    <a:pt x="1570526" y="1452207"/>
                  </a:cubicBezTo>
                  <a:cubicBezTo>
                    <a:pt x="1575606" y="1401407"/>
                    <a:pt x="1590388" y="1350651"/>
                    <a:pt x="1585766" y="1299807"/>
                  </a:cubicBezTo>
                  <a:cubicBezTo>
                    <a:pt x="1564838" y="1069596"/>
                    <a:pt x="1542252" y="1175480"/>
                    <a:pt x="1479086" y="995007"/>
                  </a:cubicBezTo>
                  <a:cubicBezTo>
                    <a:pt x="1458328" y="935699"/>
                    <a:pt x="1448606" y="873087"/>
                    <a:pt x="1433366" y="812127"/>
                  </a:cubicBezTo>
                  <a:cubicBezTo>
                    <a:pt x="1443526" y="619087"/>
                    <a:pt x="1437728" y="424542"/>
                    <a:pt x="1463846" y="233007"/>
                  </a:cubicBezTo>
                  <a:cubicBezTo>
                    <a:pt x="1468796" y="196711"/>
                    <a:pt x="1495890" y="164057"/>
                    <a:pt x="1524806" y="141567"/>
                  </a:cubicBezTo>
                  <a:cubicBezTo>
                    <a:pt x="1545253" y="125664"/>
                    <a:pt x="1575606" y="131407"/>
                    <a:pt x="1601006" y="126327"/>
                  </a:cubicBezTo>
                  <a:cubicBezTo>
                    <a:pt x="1621326" y="116167"/>
                    <a:pt x="1642241" y="107119"/>
                    <a:pt x="1661966" y="95847"/>
                  </a:cubicBezTo>
                  <a:cubicBezTo>
                    <a:pt x="1829698" y="0"/>
                    <a:pt x="1560260" y="40796"/>
                    <a:pt x="2073446" y="126327"/>
                  </a:cubicBezTo>
                  <a:cubicBezTo>
                    <a:pt x="2098846" y="172047"/>
                    <a:pt x="2130222" y="214926"/>
                    <a:pt x="2149646" y="263487"/>
                  </a:cubicBezTo>
                  <a:cubicBezTo>
                    <a:pt x="2197091" y="382100"/>
                    <a:pt x="2197213" y="447746"/>
                    <a:pt x="2210606" y="568287"/>
                  </a:cubicBezTo>
                  <a:cubicBezTo>
                    <a:pt x="2158557" y="828534"/>
                    <a:pt x="2211037" y="617937"/>
                    <a:pt x="2103926" y="903567"/>
                  </a:cubicBezTo>
                  <a:cubicBezTo>
                    <a:pt x="2081364" y="963733"/>
                    <a:pt x="2062012" y="1025077"/>
                    <a:pt x="2042966" y="1086447"/>
                  </a:cubicBezTo>
                  <a:cubicBezTo>
                    <a:pt x="2016285" y="1172420"/>
                    <a:pt x="2007023" y="1265013"/>
                    <a:pt x="1966766" y="1345527"/>
                  </a:cubicBezTo>
                  <a:cubicBezTo>
                    <a:pt x="1956606" y="1365847"/>
                    <a:pt x="1945235" y="1385605"/>
                    <a:pt x="1936286" y="1406487"/>
                  </a:cubicBezTo>
                  <a:cubicBezTo>
                    <a:pt x="1929958" y="1421252"/>
                    <a:pt x="1913862" y="1466575"/>
                    <a:pt x="1921046" y="1452207"/>
                  </a:cubicBezTo>
                  <a:cubicBezTo>
                    <a:pt x="1978967" y="1336365"/>
                    <a:pt x="2029068" y="1216665"/>
                    <a:pt x="2088686" y="1101687"/>
                  </a:cubicBezTo>
                  <a:cubicBezTo>
                    <a:pt x="2171361" y="942242"/>
                    <a:pt x="2255360" y="783257"/>
                    <a:pt x="2347766" y="629247"/>
                  </a:cubicBezTo>
                  <a:cubicBezTo>
                    <a:pt x="2378246" y="578447"/>
                    <a:pt x="2395896" y="517269"/>
                    <a:pt x="2439206" y="476847"/>
                  </a:cubicBezTo>
                  <a:cubicBezTo>
                    <a:pt x="2475782" y="442709"/>
                    <a:pt x="2530646" y="436207"/>
                    <a:pt x="2576366" y="415887"/>
                  </a:cubicBezTo>
                  <a:cubicBezTo>
                    <a:pt x="2697633" y="420069"/>
                    <a:pt x="3013159" y="357133"/>
                    <a:pt x="3140246" y="507327"/>
                  </a:cubicBezTo>
                  <a:cubicBezTo>
                    <a:pt x="3168282" y="540461"/>
                    <a:pt x="3170726" y="588607"/>
                    <a:pt x="3185966" y="629247"/>
                  </a:cubicBezTo>
                  <a:cubicBezTo>
                    <a:pt x="3146386" y="803399"/>
                    <a:pt x="3118620" y="999627"/>
                    <a:pt x="3033566" y="1162647"/>
                  </a:cubicBezTo>
                  <a:cubicBezTo>
                    <a:pt x="3004883" y="1217624"/>
                    <a:pt x="2977598" y="1279361"/>
                    <a:pt x="2926886" y="1315047"/>
                  </a:cubicBezTo>
                  <a:cubicBezTo>
                    <a:pt x="2835772" y="1379165"/>
                    <a:pt x="2726405" y="1413087"/>
                    <a:pt x="2622086" y="1452207"/>
                  </a:cubicBezTo>
                  <a:cubicBezTo>
                    <a:pt x="2522766" y="1489452"/>
                    <a:pt x="2417598" y="1509165"/>
                    <a:pt x="2317286" y="1543647"/>
                  </a:cubicBezTo>
                  <a:cubicBezTo>
                    <a:pt x="2254833" y="1565115"/>
                    <a:pt x="2196681" y="1597868"/>
                    <a:pt x="2134406" y="1619847"/>
                  </a:cubicBezTo>
                  <a:cubicBezTo>
                    <a:pt x="2109980" y="1628468"/>
                    <a:pt x="2032992" y="1641020"/>
                    <a:pt x="2058206" y="1635087"/>
                  </a:cubicBezTo>
                  <a:cubicBezTo>
                    <a:pt x="2263210" y="1586851"/>
                    <a:pt x="2809664" y="1462757"/>
                    <a:pt x="2957366" y="1452207"/>
                  </a:cubicBezTo>
                  <a:lnTo>
                    <a:pt x="3170726" y="1436967"/>
                  </a:lnTo>
                  <a:cubicBezTo>
                    <a:pt x="3468018" y="1551310"/>
                    <a:pt x="3519821" y="1495540"/>
                    <a:pt x="3216446" y="1985607"/>
                  </a:cubicBezTo>
                  <a:cubicBezTo>
                    <a:pt x="3164529" y="2069474"/>
                    <a:pt x="3060291" y="2108076"/>
                    <a:pt x="2972606" y="2153247"/>
                  </a:cubicBezTo>
                  <a:cubicBezTo>
                    <a:pt x="2726636" y="2279959"/>
                    <a:pt x="2634237" y="2247991"/>
                    <a:pt x="2347766" y="2259927"/>
                  </a:cubicBezTo>
                  <a:cubicBezTo>
                    <a:pt x="2251246" y="2244687"/>
                    <a:pt x="2143826" y="2261298"/>
                    <a:pt x="2058206" y="2214207"/>
                  </a:cubicBezTo>
                  <a:cubicBezTo>
                    <a:pt x="2022319" y="2194469"/>
                    <a:pt x="2047751" y="2132963"/>
                    <a:pt x="2042966" y="2092287"/>
                  </a:cubicBezTo>
                  <a:cubicBezTo>
                    <a:pt x="2037591" y="2046601"/>
                    <a:pt x="1998277" y="1919788"/>
                    <a:pt x="2027726" y="1955127"/>
                  </a:cubicBezTo>
                  <a:cubicBezTo>
                    <a:pt x="2080266" y="2018175"/>
                    <a:pt x="2078656" y="2112352"/>
                    <a:pt x="2119166" y="2183727"/>
                  </a:cubicBezTo>
                  <a:cubicBezTo>
                    <a:pt x="2185934" y="2301365"/>
                    <a:pt x="2559286" y="2424196"/>
                    <a:pt x="2612570" y="2548525"/>
                  </a:cubicBezTo>
                  <a:cubicBezTo>
                    <a:pt x="2741978" y="2850478"/>
                    <a:pt x="2730015" y="2711351"/>
                    <a:pt x="2684008" y="3048591"/>
                  </a:cubicBezTo>
                  <a:cubicBezTo>
                    <a:pt x="2699248" y="3145111"/>
                    <a:pt x="2610005" y="3204504"/>
                    <a:pt x="2576366" y="3296247"/>
                  </a:cubicBezTo>
                  <a:cubicBezTo>
                    <a:pt x="2470644" y="3584579"/>
                    <a:pt x="2134280" y="3103474"/>
                    <a:pt x="1969628" y="3048590"/>
                  </a:cubicBezTo>
                  <a:cubicBezTo>
                    <a:pt x="1785660" y="2699050"/>
                    <a:pt x="1709748" y="3189731"/>
                    <a:pt x="1683876" y="2762838"/>
                  </a:cubicBezTo>
                  <a:lnTo>
                    <a:pt x="1683876" y="2762838"/>
                  </a:lnTo>
                  <a:lnTo>
                    <a:pt x="1683876" y="2548524"/>
                  </a:lnTo>
                  <a:lnTo>
                    <a:pt x="1612438" y="2548524"/>
                  </a:lnTo>
                  <a:cubicBezTo>
                    <a:pt x="1556591" y="2618940"/>
                    <a:pt x="1621386" y="2794083"/>
                    <a:pt x="1541000" y="2834276"/>
                  </a:cubicBezTo>
                  <a:cubicBezTo>
                    <a:pt x="1367218" y="2921167"/>
                    <a:pt x="962803" y="3609504"/>
                    <a:pt x="612306" y="3405781"/>
                  </a:cubicBezTo>
                  <a:cubicBezTo>
                    <a:pt x="571666" y="3349901"/>
                    <a:pt x="370364" y="3353758"/>
                    <a:pt x="326554" y="3048591"/>
                  </a:cubicBezTo>
                  <a:cubicBezTo>
                    <a:pt x="174089" y="2749592"/>
                    <a:pt x="600199" y="2792919"/>
                    <a:pt x="747566" y="2534247"/>
                  </a:cubicBezTo>
                  <a:cubicBezTo>
                    <a:pt x="1265964" y="2142834"/>
                    <a:pt x="903194" y="2340825"/>
                    <a:pt x="1040934" y="2262772"/>
                  </a:cubicBezTo>
                  <a:cubicBezTo>
                    <a:pt x="1121197" y="2217290"/>
                    <a:pt x="1385406" y="2031700"/>
                    <a:pt x="1479086" y="2016087"/>
                  </a:cubicBezTo>
                  <a:cubicBezTo>
                    <a:pt x="1082846" y="1960207"/>
                    <a:pt x="996067" y="2447594"/>
                    <a:pt x="612306" y="2334210"/>
                  </a:cubicBezTo>
                  <a:cubicBezTo>
                    <a:pt x="449395" y="2286077"/>
                    <a:pt x="194344" y="2213847"/>
                    <a:pt x="40802" y="1834145"/>
                  </a:cubicBezTo>
                  <a:cubicBezTo>
                    <a:pt x="59118" y="1797513"/>
                    <a:pt x="0" y="1409065"/>
                    <a:pt x="40802" y="1405517"/>
                  </a:cubicBezTo>
                  <a:cubicBezTo>
                    <a:pt x="55932" y="1308431"/>
                    <a:pt x="250354" y="1196283"/>
                    <a:pt x="326554" y="1191203"/>
                  </a:cubicBezTo>
                  <a:cubicBezTo>
                    <a:pt x="478954" y="1221683"/>
                    <a:pt x="813118" y="1373689"/>
                    <a:pt x="960926" y="1421727"/>
                  </a:cubicBezTo>
                  <a:cubicBezTo>
                    <a:pt x="1115143" y="1471847"/>
                    <a:pt x="1085324" y="1539457"/>
                    <a:pt x="1204766" y="1604607"/>
                  </a:cubicBezTo>
                  <a:cubicBezTo>
                    <a:pt x="1227506" y="1617011"/>
                    <a:pt x="1255836" y="1613565"/>
                    <a:pt x="1280966" y="1619847"/>
                  </a:cubicBezTo>
                  <a:cubicBezTo>
                    <a:pt x="1380480" y="1644726"/>
                    <a:pt x="1474006" y="1716367"/>
                    <a:pt x="1387646" y="1650327"/>
                  </a:cubicBezTo>
                  <a:close/>
                </a:path>
              </a:pathLst>
            </a:custGeom>
            <a:gradFill flip="none" rotWithShape="1">
              <a:gsLst>
                <a:gs pos="86000">
                  <a:schemeClr val="tx2">
                    <a:lumMod val="40000"/>
                    <a:lumOff val="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4643446" y="3500430"/>
              <a:ext cx="357190" cy="214314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lumMod val="40000"/>
                    <a:lumOff val="60000"/>
                    <a:shade val="30000"/>
                    <a:satMod val="115000"/>
                  </a:schemeClr>
                </a:gs>
                <a:gs pos="50000">
                  <a:schemeClr val="accent6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accent6">
                    <a:lumMod val="40000"/>
                    <a:lumOff val="60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24"/>
          <p:cNvGrpSpPr/>
          <p:nvPr/>
        </p:nvGrpSpPr>
        <p:grpSpPr>
          <a:xfrm rot="1048203">
            <a:off x="4121554" y="8006018"/>
            <a:ext cx="573515" cy="418642"/>
            <a:chOff x="4220333" y="3199694"/>
            <a:chExt cx="1285884" cy="857256"/>
          </a:xfrm>
        </p:grpSpPr>
        <p:sp>
          <p:nvSpPr>
            <p:cNvPr id="26" name="Freeform 25"/>
            <p:cNvSpPr/>
            <p:nvPr/>
          </p:nvSpPr>
          <p:spPr>
            <a:xfrm rot="742898">
              <a:off x="4220333" y="3199694"/>
              <a:ext cx="1285884" cy="857256"/>
            </a:xfrm>
            <a:custGeom>
              <a:avLst/>
              <a:gdLst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250578 w 3422633"/>
                <a:gd name="connsiteY49" fmla="*/ 2519007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301068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443680 w 3422633"/>
                <a:gd name="connsiteY63" fmla="*/ 2191335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290342 w 3535037"/>
                <a:gd name="connsiteY65" fmla="*/ 134552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503726 w 3519821"/>
                <a:gd name="connsiteY66" fmla="*/ 1330287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469562 w 3519821"/>
                <a:gd name="connsiteY55" fmla="*/ 2477086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683876 w 3519821"/>
                <a:gd name="connsiteY52" fmla="*/ 3120028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969628 w 3519821"/>
                <a:gd name="connsiteY52" fmla="*/ 3048590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519821" h="3609504">
                  <a:moveTo>
                    <a:pt x="1387646" y="1650327"/>
                  </a:moveTo>
                  <a:cubicBezTo>
                    <a:pt x="1301286" y="1584287"/>
                    <a:pt x="1728492" y="1985013"/>
                    <a:pt x="762806" y="1223607"/>
                  </a:cubicBezTo>
                  <a:cubicBezTo>
                    <a:pt x="607770" y="1101367"/>
                    <a:pt x="516257" y="942785"/>
                    <a:pt x="442766" y="766407"/>
                  </a:cubicBezTo>
                  <a:cubicBezTo>
                    <a:pt x="422367" y="717450"/>
                    <a:pt x="412286" y="664807"/>
                    <a:pt x="397046" y="614007"/>
                  </a:cubicBezTo>
                  <a:cubicBezTo>
                    <a:pt x="417366" y="537807"/>
                    <a:pt x="410688" y="448497"/>
                    <a:pt x="458006" y="385407"/>
                  </a:cubicBezTo>
                  <a:cubicBezTo>
                    <a:pt x="482580" y="352642"/>
                    <a:pt x="539671" y="377715"/>
                    <a:pt x="579926" y="370167"/>
                  </a:cubicBezTo>
                  <a:cubicBezTo>
                    <a:pt x="621099" y="362447"/>
                    <a:pt x="660885" y="348464"/>
                    <a:pt x="701846" y="339687"/>
                  </a:cubicBezTo>
                  <a:cubicBezTo>
                    <a:pt x="732061" y="333212"/>
                    <a:pt x="762806" y="329527"/>
                    <a:pt x="793286" y="324447"/>
                  </a:cubicBezTo>
                  <a:cubicBezTo>
                    <a:pt x="930446" y="385407"/>
                    <a:pt x="1077484" y="427776"/>
                    <a:pt x="1204766" y="507327"/>
                  </a:cubicBezTo>
                  <a:cubicBezTo>
                    <a:pt x="1245406" y="532727"/>
                    <a:pt x="1260131" y="586088"/>
                    <a:pt x="1280966" y="629247"/>
                  </a:cubicBezTo>
                  <a:cubicBezTo>
                    <a:pt x="1363121" y="799425"/>
                    <a:pt x="1425890" y="954847"/>
                    <a:pt x="1479086" y="1132167"/>
                  </a:cubicBezTo>
                  <a:cubicBezTo>
                    <a:pt x="1491123" y="1172291"/>
                    <a:pt x="1498772" y="1213611"/>
                    <a:pt x="1509566" y="1254087"/>
                  </a:cubicBezTo>
                  <a:cubicBezTo>
                    <a:pt x="1535770" y="1352353"/>
                    <a:pt x="1539733" y="1359829"/>
                    <a:pt x="1570526" y="1452207"/>
                  </a:cubicBezTo>
                  <a:cubicBezTo>
                    <a:pt x="1575606" y="1401407"/>
                    <a:pt x="1590388" y="1350651"/>
                    <a:pt x="1585766" y="1299807"/>
                  </a:cubicBezTo>
                  <a:cubicBezTo>
                    <a:pt x="1564838" y="1069596"/>
                    <a:pt x="1542252" y="1175480"/>
                    <a:pt x="1479086" y="995007"/>
                  </a:cubicBezTo>
                  <a:cubicBezTo>
                    <a:pt x="1458328" y="935699"/>
                    <a:pt x="1448606" y="873087"/>
                    <a:pt x="1433366" y="812127"/>
                  </a:cubicBezTo>
                  <a:cubicBezTo>
                    <a:pt x="1443526" y="619087"/>
                    <a:pt x="1437728" y="424542"/>
                    <a:pt x="1463846" y="233007"/>
                  </a:cubicBezTo>
                  <a:cubicBezTo>
                    <a:pt x="1468796" y="196711"/>
                    <a:pt x="1495890" y="164057"/>
                    <a:pt x="1524806" y="141567"/>
                  </a:cubicBezTo>
                  <a:cubicBezTo>
                    <a:pt x="1545253" y="125664"/>
                    <a:pt x="1575606" y="131407"/>
                    <a:pt x="1601006" y="126327"/>
                  </a:cubicBezTo>
                  <a:cubicBezTo>
                    <a:pt x="1621326" y="116167"/>
                    <a:pt x="1642241" y="107119"/>
                    <a:pt x="1661966" y="95847"/>
                  </a:cubicBezTo>
                  <a:cubicBezTo>
                    <a:pt x="1829698" y="0"/>
                    <a:pt x="1560260" y="40796"/>
                    <a:pt x="2073446" y="126327"/>
                  </a:cubicBezTo>
                  <a:cubicBezTo>
                    <a:pt x="2098846" y="172047"/>
                    <a:pt x="2130222" y="214926"/>
                    <a:pt x="2149646" y="263487"/>
                  </a:cubicBezTo>
                  <a:cubicBezTo>
                    <a:pt x="2197091" y="382100"/>
                    <a:pt x="2197213" y="447746"/>
                    <a:pt x="2210606" y="568287"/>
                  </a:cubicBezTo>
                  <a:cubicBezTo>
                    <a:pt x="2158557" y="828534"/>
                    <a:pt x="2211037" y="617937"/>
                    <a:pt x="2103926" y="903567"/>
                  </a:cubicBezTo>
                  <a:cubicBezTo>
                    <a:pt x="2081364" y="963733"/>
                    <a:pt x="2062012" y="1025077"/>
                    <a:pt x="2042966" y="1086447"/>
                  </a:cubicBezTo>
                  <a:cubicBezTo>
                    <a:pt x="2016285" y="1172420"/>
                    <a:pt x="2007023" y="1265013"/>
                    <a:pt x="1966766" y="1345527"/>
                  </a:cubicBezTo>
                  <a:cubicBezTo>
                    <a:pt x="1956606" y="1365847"/>
                    <a:pt x="1945235" y="1385605"/>
                    <a:pt x="1936286" y="1406487"/>
                  </a:cubicBezTo>
                  <a:cubicBezTo>
                    <a:pt x="1929958" y="1421252"/>
                    <a:pt x="1913862" y="1466575"/>
                    <a:pt x="1921046" y="1452207"/>
                  </a:cubicBezTo>
                  <a:cubicBezTo>
                    <a:pt x="1978967" y="1336365"/>
                    <a:pt x="2029068" y="1216665"/>
                    <a:pt x="2088686" y="1101687"/>
                  </a:cubicBezTo>
                  <a:cubicBezTo>
                    <a:pt x="2171361" y="942242"/>
                    <a:pt x="2255360" y="783257"/>
                    <a:pt x="2347766" y="629247"/>
                  </a:cubicBezTo>
                  <a:cubicBezTo>
                    <a:pt x="2378246" y="578447"/>
                    <a:pt x="2395896" y="517269"/>
                    <a:pt x="2439206" y="476847"/>
                  </a:cubicBezTo>
                  <a:cubicBezTo>
                    <a:pt x="2475782" y="442709"/>
                    <a:pt x="2530646" y="436207"/>
                    <a:pt x="2576366" y="415887"/>
                  </a:cubicBezTo>
                  <a:cubicBezTo>
                    <a:pt x="2697633" y="420069"/>
                    <a:pt x="3013159" y="357133"/>
                    <a:pt x="3140246" y="507327"/>
                  </a:cubicBezTo>
                  <a:cubicBezTo>
                    <a:pt x="3168282" y="540461"/>
                    <a:pt x="3170726" y="588607"/>
                    <a:pt x="3185966" y="629247"/>
                  </a:cubicBezTo>
                  <a:cubicBezTo>
                    <a:pt x="3146386" y="803399"/>
                    <a:pt x="3118620" y="999627"/>
                    <a:pt x="3033566" y="1162647"/>
                  </a:cubicBezTo>
                  <a:cubicBezTo>
                    <a:pt x="3004883" y="1217624"/>
                    <a:pt x="2977598" y="1279361"/>
                    <a:pt x="2926886" y="1315047"/>
                  </a:cubicBezTo>
                  <a:cubicBezTo>
                    <a:pt x="2835772" y="1379165"/>
                    <a:pt x="2726405" y="1413087"/>
                    <a:pt x="2622086" y="1452207"/>
                  </a:cubicBezTo>
                  <a:cubicBezTo>
                    <a:pt x="2522766" y="1489452"/>
                    <a:pt x="2417598" y="1509165"/>
                    <a:pt x="2317286" y="1543647"/>
                  </a:cubicBezTo>
                  <a:cubicBezTo>
                    <a:pt x="2254833" y="1565115"/>
                    <a:pt x="2196681" y="1597868"/>
                    <a:pt x="2134406" y="1619847"/>
                  </a:cubicBezTo>
                  <a:cubicBezTo>
                    <a:pt x="2109980" y="1628468"/>
                    <a:pt x="2032992" y="1641020"/>
                    <a:pt x="2058206" y="1635087"/>
                  </a:cubicBezTo>
                  <a:cubicBezTo>
                    <a:pt x="2263210" y="1586851"/>
                    <a:pt x="2809664" y="1462757"/>
                    <a:pt x="2957366" y="1452207"/>
                  </a:cubicBezTo>
                  <a:lnTo>
                    <a:pt x="3170726" y="1436967"/>
                  </a:lnTo>
                  <a:cubicBezTo>
                    <a:pt x="3468018" y="1551310"/>
                    <a:pt x="3519821" y="1495540"/>
                    <a:pt x="3216446" y="1985607"/>
                  </a:cubicBezTo>
                  <a:cubicBezTo>
                    <a:pt x="3164529" y="2069474"/>
                    <a:pt x="3060291" y="2108076"/>
                    <a:pt x="2972606" y="2153247"/>
                  </a:cubicBezTo>
                  <a:cubicBezTo>
                    <a:pt x="2726636" y="2279959"/>
                    <a:pt x="2634237" y="2247991"/>
                    <a:pt x="2347766" y="2259927"/>
                  </a:cubicBezTo>
                  <a:cubicBezTo>
                    <a:pt x="2251246" y="2244687"/>
                    <a:pt x="2143826" y="2261298"/>
                    <a:pt x="2058206" y="2214207"/>
                  </a:cubicBezTo>
                  <a:cubicBezTo>
                    <a:pt x="2022319" y="2194469"/>
                    <a:pt x="2047751" y="2132963"/>
                    <a:pt x="2042966" y="2092287"/>
                  </a:cubicBezTo>
                  <a:cubicBezTo>
                    <a:pt x="2037591" y="2046601"/>
                    <a:pt x="1998277" y="1919788"/>
                    <a:pt x="2027726" y="1955127"/>
                  </a:cubicBezTo>
                  <a:cubicBezTo>
                    <a:pt x="2080266" y="2018175"/>
                    <a:pt x="2078656" y="2112352"/>
                    <a:pt x="2119166" y="2183727"/>
                  </a:cubicBezTo>
                  <a:cubicBezTo>
                    <a:pt x="2185934" y="2301365"/>
                    <a:pt x="2559286" y="2424196"/>
                    <a:pt x="2612570" y="2548525"/>
                  </a:cubicBezTo>
                  <a:cubicBezTo>
                    <a:pt x="2741978" y="2850478"/>
                    <a:pt x="2730015" y="2711351"/>
                    <a:pt x="2684008" y="3048591"/>
                  </a:cubicBezTo>
                  <a:cubicBezTo>
                    <a:pt x="2699248" y="3145111"/>
                    <a:pt x="2610005" y="3204504"/>
                    <a:pt x="2576366" y="3296247"/>
                  </a:cubicBezTo>
                  <a:cubicBezTo>
                    <a:pt x="2470644" y="3584579"/>
                    <a:pt x="2134280" y="3103474"/>
                    <a:pt x="1969628" y="3048590"/>
                  </a:cubicBezTo>
                  <a:cubicBezTo>
                    <a:pt x="1785660" y="2699050"/>
                    <a:pt x="1709748" y="3189731"/>
                    <a:pt x="1683876" y="2762838"/>
                  </a:cubicBezTo>
                  <a:lnTo>
                    <a:pt x="1683876" y="2762838"/>
                  </a:lnTo>
                  <a:lnTo>
                    <a:pt x="1683876" y="2548524"/>
                  </a:lnTo>
                  <a:lnTo>
                    <a:pt x="1612438" y="2548524"/>
                  </a:lnTo>
                  <a:cubicBezTo>
                    <a:pt x="1556591" y="2618940"/>
                    <a:pt x="1621386" y="2794083"/>
                    <a:pt x="1541000" y="2834276"/>
                  </a:cubicBezTo>
                  <a:cubicBezTo>
                    <a:pt x="1367218" y="2921167"/>
                    <a:pt x="962803" y="3609504"/>
                    <a:pt x="612306" y="3405781"/>
                  </a:cubicBezTo>
                  <a:cubicBezTo>
                    <a:pt x="571666" y="3349901"/>
                    <a:pt x="370364" y="3353758"/>
                    <a:pt x="326554" y="3048591"/>
                  </a:cubicBezTo>
                  <a:cubicBezTo>
                    <a:pt x="174089" y="2749592"/>
                    <a:pt x="600199" y="2792919"/>
                    <a:pt x="747566" y="2534247"/>
                  </a:cubicBezTo>
                  <a:cubicBezTo>
                    <a:pt x="1265964" y="2142834"/>
                    <a:pt x="903194" y="2340825"/>
                    <a:pt x="1040934" y="2262772"/>
                  </a:cubicBezTo>
                  <a:cubicBezTo>
                    <a:pt x="1121197" y="2217290"/>
                    <a:pt x="1385406" y="2031700"/>
                    <a:pt x="1479086" y="2016087"/>
                  </a:cubicBezTo>
                  <a:cubicBezTo>
                    <a:pt x="1082846" y="1960207"/>
                    <a:pt x="996067" y="2447594"/>
                    <a:pt x="612306" y="2334210"/>
                  </a:cubicBezTo>
                  <a:cubicBezTo>
                    <a:pt x="449395" y="2286077"/>
                    <a:pt x="194344" y="2213847"/>
                    <a:pt x="40802" y="1834145"/>
                  </a:cubicBezTo>
                  <a:cubicBezTo>
                    <a:pt x="59118" y="1797513"/>
                    <a:pt x="0" y="1409065"/>
                    <a:pt x="40802" y="1405517"/>
                  </a:cubicBezTo>
                  <a:cubicBezTo>
                    <a:pt x="55932" y="1308431"/>
                    <a:pt x="250354" y="1196283"/>
                    <a:pt x="326554" y="1191203"/>
                  </a:cubicBezTo>
                  <a:cubicBezTo>
                    <a:pt x="478954" y="1221683"/>
                    <a:pt x="813118" y="1373689"/>
                    <a:pt x="960926" y="1421727"/>
                  </a:cubicBezTo>
                  <a:cubicBezTo>
                    <a:pt x="1115143" y="1471847"/>
                    <a:pt x="1085324" y="1539457"/>
                    <a:pt x="1204766" y="1604607"/>
                  </a:cubicBezTo>
                  <a:cubicBezTo>
                    <a:pt x="1227506" y="1617011"/>
                    <a:pt x="1255836" y="1613565"/>
                    <a:pt x="1280966" y="1619847"/>
                  </a:cubicBezTo>
                  <a:cubicBezTo>
                    <a:pt x="1380480" y="1644726"/>
                    <a:pt x="1474006" y="1716367"/>
                    <a:pt x="1387646" y="165032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2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2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4643446" y="3500430"/>
              <a:ext cx="357190" cy="214314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lumMod val="40000"/>
                    <a:lumOff val="60000"/>
                    <a:shade val="30000"/>
                    <a:satMod val="115000"/>
                  </a:schemeClr>
                </a:gs>
                <a:gs pos="50000">
                  <a:schemeClr val="accent6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accent6">
                    <a:lumMod val="40000"/>
                    <a:lumOff val="60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071546" y="2428860"/>
            <a:ext cx="1928826" cy="1928826"/>
            <a:chOff x="1071546" y="2428860"/>
            <a:chExt cx="1928826" cy="1928826"/>
          </a:xfrm>
        </p:grpSpPr>
        <p:cxnSp>
          <p:nvCxnSpPr>
            <p:cNvPr id="20" name="Straight Connector 19"/>
            <p:cNvCxnSpPr/>
            <p:nvPr/>
          </p:nvCxnSpPr>
          <p:spPr>
            <a:xfrm rot="5400000">
              <a:off x="1272982" y="3929058"/>
              <a:ext cx="714380" cy="142876"/>
            </a:xfrm>
            <a:prstGeom prst="line">
              <a:avLst/>
            </a:prstGeom>
            <a:ln w="57150" cap="rnd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1662112" y="3304225"/>
              <a:ext cx="623880" cy="1053461"/>
            </a:xfrm>
            <a:prstGeom prst="line">
              <a:avLst/>
            </a:prstGeom>
            <a:ln w="57150" cap="rnd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1090119" y="3590440"/>
              <a:ext cx="1350883" cy="183607"/>
            </a:xfrm>
            <a:prstGeom prst="line">
              <a:avLst/>
            </a:prstGeom>
            <a:ln w="57150" cap="rnd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1071546" y="3214678"/>
              <a:ext cx="1285884" cy="857256"/>
            </a:xfrm>
            <a:custGeom>
              <a:avLst/>
              <a:gdLst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250578 w 3422633"/>
                <a:gd name="connsiteY49" fmla="*/ 2519007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301068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443680 w 3422633"/>
                <a:gd name="connsiteY63" fmla="*/ 2191335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290342 w 3535037"/>
                <a:gd name="connsiteY65" fmla="*/ 134552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503726 w 3519821"/>
                <a:gd name="connsiteY66" fmla="*/ 1330287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469562 w 3519821"/>
                <a:gd name="connsiteY55" fmla="*/ 2477086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683876 w 3519821"/>
                <a:gd name="connsiteY52" fmla="*/ 3120028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969628 w 3519821"/>
                <a:gd name="connsiteY52" fmla="*/ 3048590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519821" h="3609504">
                  <a:moveTo>
                    <a:pt x="1387646" y="1650327"/>
                  </a:moveTo>
                  <a:cubicBezTo>
                    <a:pt x="1301286" y="1584287"/>
                    <a:pt x="1728492" y="1985013"/>
                    <a:pt x="762806" y="1223607"/>
                  </a:cubicBezTo>
                  <a:cubicBezTo>
                    <a:pt x="607770" y="1101367"/>
                    <a:pt x="516257" y="942785"/>
                    <a:pt x="442766" y="766407"/>
                  </a:cubicBezTo>
                  <a:cubicBezTo>
                    <a:pt x="422367" y="717450"/>
                    <a:pt x="412286" y="664807"/>
                    <a:pt x="397046" y="614007"/>
                  </a:cubicBezTo>
                  <a:cubicBezTo>
                    <a:pt x="417366" y="537807"/>
                    <a:pt x="410688" y="448497"/>
                    <a:pt x="458006" y="385407"/>
                  </a:cubicBezTo>
                  <a:cubicBezTo>
                    <a:pt x="482580" y="352642"/>
                    <a:pt x="539671" y="377715"/>
                    <a:pt x="579926" y="370167"/>
                  </a:cubicBezTo>
                  <a:cubicBezTo>
                    <a:pt x="621099" y="362447"/>
                    <a:pt x="660885" y="348464"/>
                    <a:pt x="701846" y="339687"/>
                  </a:cubicBezTo>
                  <a:cubicBezTo>
                    <a:pt x="732061" y="333212"/>
                    <a:pt x="762806" y="329527"/>
                    <a:pt x="793286" y="324447"/>
                  </a:cubicBezTo>
                  <a:cubicBezTo>
                    <a:pt x="930446" y="385407"/>
                    <a:pt x="1077484" y="427776"/>
                    <a:pt x="1204766" y="507327"/>
                  </a:cubicBezTo>
                  <a:cubicBezTo>
                    <a:pt x="1245406" y="532727"/>
                    <a:pt x="1260131" y="586088"/>
                    <a:pt x="1280966" y="629247"/>
                  </a:cubicBezTo>
                  <a:cubicBezTo>
                    <a:pt x="1363121" y="799425"/>
                    <a:pt x="1425890" y="954847"/>
                    <a:pt x="1479086" y="1132167"/>
                  </a:cubicBezTo>
                  <a:cubicBezTo>
                    <a:pt x="1491123" y="1172291"/>
                    <a:pt x="1498772" y="1213611"/>
                    <a:pt x="1509566" y="1254087"/>
                  </a:cubicBezTo>
                  <a:cubicBezTo>
                    <a:pt x="1535770" y="1352353"/>
                    <a:pt x="1539733" y="1359829"/>
                    <a:pt x="1570526" y="1452207"/>
                  </a:cubicBezTo>
                  <a:cubicBezTo>
                    <a:pt x="1575606" y="1401407"/>
                    <a:pt x="1590388" y="1350651"/>
                    <a:pt x="1585766" y="1299807"/>
                  </a:cubicBezTo>
                  <a:cubicBezTo>
                    <a:pt x="1564838" y="1069596"/>
                    <a:pt x="1542252" y="1175480"/>
                    <a:pt x="1479086" y="995007"/>
                  </a:cubicBezTo>
                  <a:cubicBezTo>
                    <a:pt x="1458328" y="935699"/>
                    <a:pt x="1448606" y="873087"/>
                    <a:pt x="1433366" y="812127"/>
                  </a:cubicBezTo>
                  <a:cubicBezTo>
                    <a:pt x="1443526" y="619087"/>
                    <a:pt x="1437728" y="424542"/>
                    <a:pt x="1463846" y="233007"/>
                  </a:cubicBezTo>
                  <a:cubicBezTo>
                    <a:pt x="1468796" y="196711"/>
                    <a:pt x="1495890" y="164057"/>
                    <a:pt x="1524806" y="141567"/>
                  </a:cubicBezTo>
                  <a:cubicBezTo>
                    <a:pt x="1545253" y="125664"/>
                    <a:pt x="1575606" y="131407"/>
                    <a:pt x="1601006" y="126327"/>
                  </a:cubicBezTo>
                  <a:cubicBezTo>
                    <a:pt x="1621326" y="116167"/>
                    <a:pt x="1642241" y="107119"/>
                    <a:pt x="1661966" y="95847"/>
                  </a:cubicBezTo>
                  <a:cubicBezTo>
                    <a:pt x="1829698" y="0"/>
                    <a:pt x="1560260" y="40796"/>
                    <a:pt x="2073446" y="126327"/>
                  </a:cubicBezTo>
                  <a:cubicBezTo>
                    <a:pt x="2098846" y="172047"/>
                    <a:pt x="2130222" y="214926"/>
                    <a:pt x="2149646" y="263487"/>
                  </a:cubicBezTo>
                  <a:cubicBezTo>
                    <a:pt x="2197091" y="382100"/>
                    <a:pt x="2197213" y="447746"/>
                    <a:pt x="2210606" y="568287"/>
                  </a:cubicBezTo>
                  <a:cubicBezTo>
                    <a:pt x="2158557" y="828534"/>
                    <a:pt x="2211037" y="617937"/>
                    <a:pt x="2103926" y="903567"/>
                  </a:cubicBezTo>
                  <a:cubicBezTo>
                    <a:pt x="2081364" y="963733"/>
                    <a:pt x="2062012" y="1025077"/>
                    <a:pt x="2042966" y="1086447"/>
                  </a:cubicBezTo>
                  <a:cubicBezTo>
                    <a:pt x="2016285" y="1172420"/>
                    <a:pt x="2007023" y="1265013"/>
                    <a:pt x="1966766" y="1345527"/>
                  </a:cubicBezTo>
                  <a:cubicBezTo>
                    <a:pt x="1956606" y="1365847"/>
                    <a:pt x="1945235" y="1385605"/>
                    <a:pt x="1936286" y="1406487"/>
                  </a:cubicBezTo>
                  <a:cubicBezTo>
                    <a:pt x="1929958" y="1421252"/>
                    <a:pt x="1913862" y="1466575"/>
                    <a:pt x="1921046" y="1452207"/>
                  </a:cubicBezTo>
                  <a:cubicBezTo>
                    <a:pt x="1978967" y="1336365"/>
                    <a:pt x="2029068" y="1216665"/>
                    <a:pt x="2088686" y="1101687"/>
                  </a:cubicBezTo>
                  <a:cubicBezTo>
                    <a:pt x="2171361" y="942242"/>
                    <a:pt x="2255360" y="783257"/>
                    <a:pt x="2347766" y="629247"/>
                  </a:cubicBezTo>
                  <a:cubicBezTo>
                    <a:pt x="2378246" y="578447"/>
                    <a:pt x="2395896" y="517269"/>
                    <a:pt x="2439206" y="476847"/>
                  </a:cubicBezTo>
                  <a:cubicBezTo>
                    <a:pt x="2475782" y="442709"/>
                    <a:pt x="2530646" y="436207"/>
                    <a:pt x="2576366" y="415887"/>
                  </a:cubicBezTo>
                  <a:cubicBezTo>
                    <a:pt x="2697633" y="420069"/>
                    <a:pt x="3013159" y="357133"/>
                    <a:pt x="3140246" y="507327"/>
                  </a:cubicBezTo>
                  <a:cubicBezTo>
                    <a:pt x="3168282" y="540461"/>
                    <a:pt x="3170726" y="588607"/>
                    <a:pt x="3185966" y="629247"/>
                  </a:cubicBezTo>
                  <a:cubicBezTo>
                    <a:pt x="3146386" y="803399"/>
                    <a:pt x="3118620" y="999627"/>
                    <a:pt x="3033566" y="1162647"/>
                  </a:cubicBezTo>
                  <a:cubicBezTo>
                    <a:pt x="3004883" y="1217624"/>
                    <a:pt x="2977598" y="1279361"/>
                    <a:pt x="2926886" y="1315047"/>
                  </a:cubicBezTo>
                  <a:cubicBezTo>
                    <a:pt x="2835772" y="1379165"/>
                    <a:pt x="2726405" y="1413087"/>
                    <a:pt x="2622086" y="1452207"/>
                  </a:cubicBezTo>
                  <a:cubicBezTo>
                    <a:pt x="2522766" y="1489452"/>
                    <a:pt x="2417598" y="1509165"/>
                    <a:pt x="2317286" y="1543647"/>
                  </a:cubicBezTo>
                  <a:cubicBezTo>
                    <a:pt x="2254833" y="1565115"/>
                    <a:pt x="2196681" y="1597868"/>
                    <a:pt x="2134406" y="1619847"/>
                  </a:cubicBezTo>
                  <a:cubicBezTo>
                    <a:pt x="2109980" y="1628468"/>
                    <a:pt x="2032992" y="1641020"/>
                    <a:pt x="2058206" y="1635087"/>
                  </a:cubicBezTo>
                  <a:cubicBezTo>
                    <a:pt x="2263210" y="1586851"/>
                    <a:pt x="2809664" y="1462757"/>
                    <a:pt x="2957366" y="1452207"/>
                  </a:cubicBezTo>
                  <a:lnTo>
                    <a:pt x="3170726" y="1436967"/>
                  </a:lnTo>
                  <a:cubicBezTo>
                    <a:pt x="3468018" y="1551310"/>
                    <a:pt x="3519821" y="1495540"/>
                    <a:pt x="3216446" y="1985607"/>
                  </a:cubicBezTo>
                  <a:cubicBezTo>
                    <a:pt x="3164529" y="2069474"/>
                    <a:pt x="3060291" y="2108076"/>
                    <a:pt x="2972606" y="2153247"/>
                  </a:cubicBezTo>
                  <a:cubicBezTo>
                    <a:pt x="2726636" y="2279959"/>
                    <a:pt x="2634237" y="2247991"/>
                    <a:pt x="2347766" y="2259927"/>
                  </a:cubicBezTo>
                  <a:cubicBezTo>
                    <a:pt x="2251246" y="2244687"/>
                    <a:pt x="2143826" y="2261298"/>
                    <a:pt x="2058206" y="2214207"/>
                  </a:cubicBezTo>
                  <a:cubicBezTo>
                    <a:pt x="2022319" y="2194469"/>
                    <a:pt x="2047751" y="2132963"/>
                    <a:pt x="2042966" y="2092287"/>
                  </a:cubicBezTo>
                  <a:cubicBezTo>
                    <a:pt x="2037591" y="2046601"/>
                    <a:pt x="1998277" y="1919788"/>
                    <a:pt x="2027726" y="1955127"/>
                  </a:cubicBezTo>
                  <a:cubicBezTo>
                    <a:pt x="2080266" y="2018175"/>
                    <a:pt x="2078656" y="2112352"/>
                    <a:pt x="2119166" y="2183727"/>
                  </a:cubicBezTo>
                  <a:cubicBezTo>
                    <a:pt x="2185934" y="2301365"/>
                    <a:pt x="2559286" y="2424196"/>
                    <a:pt x="2612570" y="2548525"/>
                  </a:cubicBezTo>
                  <a:cubicBezTo>
                    <a:pt x="2741978" y="2850478"/>
                    <a:pt x="2730015" y="2711351"/>
                    <a:pt x="2684008" y="3048591"/>
                  </a:cubicBezTo>
                  <a:cubicBezTo>
                    <a:pt x="2699248" y="3145111"/>
                    <a:pt x="2610005" y="3204504"/>
                    <a:pt x="2576366" y="3296247"/>
                  </a:cubicBezTo>
                  <a:cubicBezTo>
                    <a:pt x="2470644" y="3584579"/>
                    <a:pt x="2134280" y="3103474"/>
                    <a:pt x="1969628" y="3048590"/>
                  </a:cubicBezTo>
                  <a:cubicBezTo>
                    <a:pt x="1785660" y="2699050"/>
                    <a:pt x="1709748" y="3189731"/>
                    <a:pt x="1683876" y="2762838"/>
                  </a:cubicBezTo>
                  <a:lnTo>
                    <a:pt x="1683876" y="2762838"/>
                  </a:lnTo>
                  <a:lnTo>
                    <a:pt x="1683876" y="2548524"/>
                  </a:lnTo>
                  <a:lnTo>
                    <a:pt x="1612438" y="2548524"/>
                  </a:lnTo>
                  <a:cubicBezTo>
                    <a:pt x="1556591" y="2618940"/>
                    <a:pt x="1621386" y="2794083"/>
                    <a:pt x="1541000" y="2834276"/>
                  </a:cubicBezTo>
                  <a:cubicBezTo>
                    <a:pt x="1367218" y="2921167"/>
                    <a:pt x="962803" y="3609504"/>
                    <a:pt x="612306" y="3405781"/>
                  </a:cubicBezTo>
                  <a:cubicBezTo>
                    <a:pt x="571666" y="3349901"/>
                    <a:pt x="370364" y="3353758"/>
                    <a:pt x="326554" y="3048591"/>
                  </a:cubicBezTo>
                  <a:cubicBezTo>
                    <a:pt x="174089" y="2749592"/>
                    <a:pt x="600199" y="2792919"/>
                    <a:pt x="747566" y="2534247"/>
                  </a:cubicBezTo>
                  <a:cubicBezTo>
                    <a:pt x="1265964" y="2142834"/>
                    <a:pt x="903194" y="2340825"/>
                    <a:pt x="1040934" y="2262772"/>
                  </a:cubicBezTo>
                  <a:cubicBezTo>
                    <a:pt x="1121197" y="2217290"/>
                    <a:pt x="1385406" y="2031700"/>
                    <a:pt x="1479086" y="2016087"/>
                  </a:cubicBezTo>
                  <a:cubicBezTo>
                    <a:pt x="1082846" y="1960207"/>
                    <a:pt x="996067" y="2447594"/>
                    <a:pt x="612306" y="2334210"/>
                  </a:cubicBezTo>
                  <a:cubicBezTo>
                    <a:pt x="449395" y="2286077"/>
                    <a:pt x="194344" y="2213847"/>
                    <a:pt x="40802" y="1834145"/>
                  </a:cubicBezTo>
                  <a:cubicBezTo>
                    <a:pt x="59118" y="1797513"/>
                    <a:pt x="0" y="1409065"/>
                    <a:pt x="40802" y="1405517"/>
                  </a:cubicBezTo>
                  <a:cubicBezTo>
                    <a:pt x="55932" y="1308431"/>
                    <a:pt x="250354" y="1196283"/>
                    <a:pt x="326554" y="1191203"/>
                  </a:cubicBezTo>
                  <a:cubicBezTo>
                    <a:pt x="478954" y="1221683"/>
                    <a:pt x="813118" y="1373689"/>
                    <a:pt x="960926" y="1421727"/>
                  </a:cubicBezTo>
                  <a:cubicBezTo>
                    <a:pt x="1115143" y="1471847"/>
                    <a:pt x="1085324" y="1539457"/>
                    <a:pt x="1204766" y="1604607"/>
                  </a:cubicBezTo>
                  <a:cubicBezTo>
                    <a:pt x="1227506" y="1617011"/>
                    <a:pt x="1255836" y="1613565"/>
                    <a:pt x="1280966" y="1619847"/>
                  </a:cubicBezTo>
                  <a:cubicBezTo>
                    <a:pt x="1380480" y="1644726"/>
                    <a:pt x="1474006" y="1716367"/>
                    <a:pt x="1387646" y="1650327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Freeform 7"/>
            <p:cNvSpPr/>
            <p:nvPr/>
          </p:nvSpPr>
          <p:spPr>
            <a:xfrm>
              <a:off x="1071546" y="2428860"/>
              <a:ext cx="1285884" cy="857256"/>
            </a:xfrm>
            <a:custGeom>
              <a:avLst/>
              <a:gdLst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250578 w 3422633"/>
                <a:gd name="connsiteY49" fmla="*/ 2519007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301068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443680 w 3422633"/>
                <a:gd name="connsiteY63" fmla="*/ 2191335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290342 w 3535037"/>
                <a:gd name="connsiteY65" fmla="*/ 134552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503726 w 3519821"/>
                <a:gd name="connsiteY66" fmla="*/ 1330287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469562 w 3519821"/>
                <a:gd name="connsiteY55" fmla="*/ 2477086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683876 w 3519821"/>
                <a:gd name="connsiteY52" fmla="*/ 3120028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969628 w 3519821"/>
                <a:gd name="connsiteY52" fmla="*/ 3048590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519821" h="3609504">
                  <a:moveTo>
                    <a:pt x="1387646" y="1650327"/>
                  </a:moveTo>
                  <a:cubicBezTo>
                    <a:pt x="1301286" y="1584287"/>
                    <a:pt x="1728492" y="1985013"/>
                    <a:pt x="762806" y="1223607"/>
                  </a:cubicBezTo>
                  <a:cubicBezTo>
                    <a:pt x="607770" y="1101367"/>
                    <a:pt x="516257" y="942785"/>
                    <a:pt x="442766" y="766407"/>
                  </a:cubicBezTo>
                  <a:cubicBezTo>
                    <a:pt x="422367" y="717450"/>
                    <a:pt x="412286" y="664807"/>
                    <a:pt x="397046" y="614007"/>
                  </a:cubicBezTo>
                  <a:cubicBezTo>
                    <a:pt x="417366" y="537807"/>
                    <a:pt x="410688" y="448497"/>
                    <a:pt x="458006" y="385407"/>
                  </a:cubicBezTo>
                  <a:cubicBezTo>
                    <a:pt x="482580" y="352642"/>
                    <a:pt x="539671" y="377715"/>
                    <a:pt x="579926" y="370167"/>
                  </a:cubicBezTo>
                  <a:cubicBezTo>
                    <a:pt x="621099" y="362447"/>
                    <a:pt x="660885" y="348464"/>
                    <a:pt x="701846" y="339687"/>
                  </a:cubicBezTo>
                  <a:cubicBezTo>
                    <a:pt x="732061" y="333212"/>
                    <a:pt x="762806" y="329527"/>
                    <a:pt x="793286" y="324447"/>
                  </a:cubicBezTo>
                  <a:cubicBezTo>
                    <a:pt x="930446" y="385407"/>
                    <a:pt x="1077484" y="427776"/>
                    <a:pt x="1204766" y="507327"/>
                  </a:cubicBezTo>
                  <a:cubicBezTo>
                    <a:pt x="1245406" y="532727"/>
                    <a:pt x="1260131" y="586088"/>
                    <a:pt x="1280966" y="629247"/>
                  </a:cubicBezTo>
                  <a:cubicBezTo>
                    <a:pt x="1363121" y="799425"/>
                    <a:pt x="1425890" y="954847"/>
                    <a:pt x="1479086" y="1132167"/>
                  </a:cubicBezTo>
                  <a:cubicBezTo>
                    <a:pt x="1491123" y="1172291"/>
                    <a:pt x="1498772" y="1213611"/>
                    <a:pt x="1509566" y="1254087"/>
                  </a:cubicBezTo>
                  <a:cubicBezTo>
                    <a:pt x="1535770" y="1352353"/>
                    <a:pt x="1539733" y="1359829"/>
                    <a:pt x="1570526" y="1452207"/>
                  </a:cubicBezTo>
                  <a:cubicBezTo>
                    <a:pt x="1575606" y="1401407"/>
                    <a:pt x="1590388" y="1350651"/>
                    <a:pt x="1585766" y="1299807"/>
                  </a:cubicBezTo>
                  <a:cubicBezTo>
                    <a:pt x="1564838" y="1069596"/>
                    <a:pt x="1542252" y="1175480"/>
                    <a:pt x="1479086" y="995007"/>
                  </a:cubicBezTo>
                  <a:cubicBezTo>
                    <a:pt x="1458328" y="935699"/>
                    <a:pt x="1448606" y="873087"/>
                    <a:pt x="1433366" y="812127"/>
                  </a:cubicBezTo>
                  <a:cubicBezTo>
                    <a:pt x="1443526" y="619087"/>
                    <a:pt x="1437728" y="424542"/>
                    <a:pt x="1463846" y="233007"/>
                  </a:cubicBezTo>
                  <a:cubicBezTo>
                    <a:pt x="1468796" y="196711"/>
                    <a:pt x="1495890" y="164057"/>
                    <a:pt x="1524806" y="141567"/>
                  </a:cubicBezTo>
                  <a:cubicBezTo>
                    <a:pt x="1545253" y="125664"/>
                    <a:pt x="1575606" y="131407"/>
                    <a:pt x="1601006" y="126327"/>
                  </a:cubicBezTo>
                  <a:cubicBezTo>
                    <a:pt x="1621326" y="116167"/>
                    <a:pt x="1642241" y="107119"/>
                    <a:pt x="1661966" y="95847"/>
                  </a:cubicBezTo>
                  <a:cubicBezTo>
                    <a:pt x="1829698" y="0"/>
                    <a:pt x="1560260" y="40796"/>
                    <a:pt x="2073446" y="126327"/>
                  </a:cubicBezTo>
                  <a:cubicBezTo>
                    <a:pt x="2098846" y="172047"/>
                    <a:pt x="2130222" y="214926"/>
                    <a:pt x="2149646" y="263487"/>
                  </a:cubicBezTo>
                  <a:cubicBezTo>
                    <a:pt x="2197091" y="382100"/>
                    <a:pt x="2197213" y="447746"/>
                    <a:pt x="2210606" y="568287"/>
                  </a:cubicBezTo>
                  <a:cubicBezTo>
                    <a:pt x="2158557" y="828534"/>
                    <a:pt x="2211037" y="617937"/>
                    <a:pt x="2103926" y="903567"/>
                  </a:cubicBezTo>
                  <a:cubicBezTo>
                    <a:pt x="2081364" y="963733"/>
                    <a:pt x="2062012" y="1025077"/>
                    <a:pt x="2042966" y="1086447"/>
                  </a:cubicBezTo>
                  <a:cubicBezTo>
                    <a:pt x="2016285" y="1172420"/>
                    <a:pt x="2007023" y="1265013"/>
                    <a:pt x="1966766" y="1345527"/>
                  </a:cubicBezTo>
                  <a:cubicBezTo>
                    <a:pt x="1956606" y="1365847"/>
                    <a:pt x="1945235" y="1385605"/>
                    <a:pt x="1936286" y="1406487"/>
                  </a:cubicBezTo>
                  <a:cubicBezTo>
                    <a:pt x="1929958" y="1421252"/>
                    <a:pt x="1913862" y="1466575"/>
                    <a:pt x="1921046" y="1452207"/>
                  </a:cubicBezTo>
                  <a:cubicBezTo>
                    <a:pt x="1978967" y="1336365"/>
                    <a:pt x="2029068" y="1216665"/>
                    <a:pt x="2088686" y="1101687"/>
                  </a:cubicBezTo>
                  <a:cubicBezTo>
                    <a:pt x="2171361" y="942242"/>
                    <a:pt x="2255360" y="783257"/>
                    <a:pt x="2347766" y="629247"/>
                  </a:cubicBezTo>
                  <a:cubicBezTo>
                    <a:pt x="2378246" y="578447"/>
                    <a:pt x="2395896" y="517269"/>
                    <a:pt x="2439206" y="476847"/>
                  </a:cubicBezTo>
                  <a:cubicBezTo>
                    <a:pt x="2475782" y="442709"/>
                    <a:pt x="2530646" y="436207"/>
                    <a:pt x="2576366" y="415887"/>
                  </a:cubicBezTo>
                  <a:cubicBezTo>
                    <a:pt x="2697633" y="420069"/>
                    <a:pt x="3013159" y="357133"/>
                    <a:pt x="3140246" y="507327"/>
                  </a:cubicBezTo>
                  <a:cubicBezTo>
                    <a:pt x="3168282" y="540461"/>
                    <a:pt x="3170726" y="588607"/>
                    <a:pt x="3185966" y="629247"/>
                  </a:cubicBezTo>
                  <a:cubicBezTo>
                    <a:pt x="3146386" y="803399"/>
                    <a:pt x="3118620" y="999627"/>
                    <a:pt x="3033566" y="1162647"/>
                  </a:cubicBezTo>
                  <a:cubicBezTo>
                    <a:pt x="3004883" y="1217624"/>
                    <a:pt x="2977598" y="1279361"/>
                    <a:pt x="2926886" y="1315047"/>
                  </a:cubicBezTo>
                  <a:cubicBezTo>
                    <a:pt x="2835772" y="1379165"/>
                    <a:pt x="2726405" y="1413087"/>
                    <a:pt x="2622086" y="1452207"/>
                  </a:cubicBezTo>
                  <a:cubicBezTo>
                    <a:pt x="2522766" y="1489452"/>
                    <a:pt x="2417598" y="1509165"/>
                    <a:pt x="2317286" y="1543647"/>
                  </a:cubicBezTo>
                  <a:cubicBezTo>
                    <a:pt x="2254833" y="1565115"/>
                    <a:pt x="2196681" y="1597868"/>
                    <a:pt x="2134406" y="1619847"/>
                  </a:cubicBezTo>
                  <a:cubicBezTo>
                    <a:pt x="2109980" y="1628468"/>
                    <a:pt x="2032992" y="1641020"/>
                    <a:pt x="2058206" y="1635087"/>
                  </a:cubicBezTo>
                  <a:cubicBezTo>
                    <a:pt x="2263210" y="1586851"/>
                    <a:pt x="2809664" y="1462757"/>
                    <a:pt x="2957366" y="1452207"/>
                  </a:cubicBezTo>
                  <a:lnTo>
                    <a:pt x="3170726" y="1436967"/>
                  </a:lnTo>
                  <a:cubicBezTo>
                    <a:pt x="3468018" y="1551310"/>
                    <a:pt x="3519821" y="1495540"/>
                    <a:pt x="3216446" y="1985607"/>
                  </a:cubicBezTo>
                  <a:cubicBezTo>
                    <a:pt x="3164529" y="2069474"/>
                    <a:pt x="3060291" y="2108076"/>
                    <a:pt x="2972606" y="2153247"/>
                  </a:cubicBezTo>
                  <a:cubicBezTo>
                    <a:pt x="2726636" y="2279959"/>
                    <a:pt x="2634237" y="2247991"/>
                    <a:pt x="2347766" y="2259927"/>
                  </a:cubicBezTo>
                  <a:cubicBezTo>
                    <a:pt x="2251246" y="2244687"/>
                    <a:pt x="2143826" y="2261298"/>
                    <a:pt x="2058206" y="2214207"/>
                  </a:cubicBezTo>
                  <a:cubicBezTo>
                    <a:pt x="2022319" y="2194469"/>
                    <a:pt x="2047751" y="2132963"/>
                    <a:pt x="2042966" y="2092287"/>
                  </a:cubicBezTo>
                  <a:cubicBezTo>
                    <a:pt x="2037591" y="2046601"/>
                    <a:pt x="1998277" y="1919788"/>
                    <a:pt x="2027726" y="1955127"/>
                  </a:cubicBezTo>
                  <a:cubicBezTo>
                    <a:pt x="2080266" y="2018175"/>
                    <a:pt x="2078656" y="2112352"/>
                    <a:pt x="2119166" y="2183727"/>
                  </a:cubicBezTo>
                  <a:cubicBezTo>
                    <a:pt x="2185934" y="2301365"/>
                    <a:pt x="2559286" y="2424196"/>
                    <a:pt x="2612570" y="2548525"/>
                  </a:cubicBezTo>
                  <a:cubicBezTo>
                    <a:pt x="2741978" y="2850478"/>
                    <a:pt x="2730015" y="2711351"/>
                    <a:pt x="2684008" y="3048591"/>
                  </a:cubicBezTo>
                  <a:cubicBezTo>
                    <a:pt x="2699248" y="3145111"/>
                    <a:pt x="2610005" y="3204504"/>
                    <a:pt x="2576366" y="3296247"/>
                  </a:cubicBezTo>
                  <a:cubicBezTo>
                    <a:pt x="2470644" y="3584579"/>
                    <a:pt x="2134280" y="3103474"/>
                    <a:pt x="1969628" y="3048590"/>
                  </a:cubicBezTo>
                  <a:cubicBezTo>
                    <a:pt x="1785660" y="2699050"/>
                    <a:pt x="1709748" y="3189731"/>
                    <a:pt x="1683876" y="2762838"/>
                  </a:cubicBezTo>
                  <a:lnTo>
                    <a:pt x="1683876" y="2762838"/>
                  </a:lnTo>
                  <a:lnTo>
                    <a:pt x="1683876" y="2548524"/>
                  </a:lnTo>
                  <a:lnTo>
                    <a:pt x="1612438" y="2548524"/>
                  </a:lnTo>
                  <a:cubicBezTo>
                    <a:pt x="1556591" y="2618940"/>
                    <a:pt x="1621386" y="2794083"/>
                    <a:pt x="1541000" y="2834276"/>
                  </a:cubicBezTo>
                  <a:cubicBezTo>
                    <a:pt x="1367218" y="2921167"/>
                    <a:pt x="962803" y="3609504"/>
                    <a:pt x="612306" y="3405781"/>
                  </a:cubicBezTo>
                  <a:cubicBezTo>
                    <a:pt x="571666" y="3349901"/>
                    <a:pt x="370364" y="3353758"/>
                    <a:pt x="326554" y="3048591"/>
                  </a:cubicBezTo>
                  <a:cubicBezTo>
                    <a:pt x="174089" y="2749592"/>
                    <a:pt x="600199" y="2792919"/>
                    <a:pt x="747566" y="2534247"/>
                  </a:cubicBezTo>
                  <a:cubicBezTo>
                    <a:pt x="1265964" y="2142834"/>
                    <a:pt x="903194" y="2340825"/>
                    <a:pt x="1040934" y="2262772"/>
                  </a:cubicBezTo>
                  <a:cubicBezTo>
                    <a:pt x="1121197" y="2217290"/>
                    <a:pt x="1385406" y="2031700"/>
                    <a:pt x="1479086" y="2016087"/>
                  </a:cubicBezTo>
                  <a:cubicBezTo>
                    <a:pt x="1082846" y="1960207"/>
                    <a:pt x="996067" y="2447594"/>
                    <a:pt x="612306" y="2334210"/>
                  </a:cubicBezTo>
                  <a:cubicBezTo>
                    <a:pt x="449395" y="2286077"/>
                    <a:pt x="194344" y="2213847"/>
                    <a:pt x="40802" y="1834145"/>
                  </a:cubicBezTo>
                  <a:cubicBezTo>
                    <a:pt x="59118" y="1797513"/>
                    <a:pt x="0" y="1409065"/>
                    <a:pt x="40802" y="1405517"/>
                  </a:cubicBezTo>
                  <a:cubicBezTo>
                    <a:pt x="55932" y="1308431"/>
                    <a:pt x="250354" y="1196283"/>
                    <a:pt x="326554" y="1191203"/>
                  </a:cubicBezTo>
                  <a:cubicBezTo>
                    <a:pt x="478954" y="1221683"/>
                    <a:pt x="813118" y="1373689"/>
                    <a:pt x="960926" y="1421727"/>
                  </a:cubicBezTo>
                  <a:cubicBezTo>
                    <a:pt x="1115143" y="1471847"/>
                    <a:pt x="1085324" y="1539457"/>
                    <a:pt x="1204766" y="1604607"/>
                  </a:cubicBezTo>
                  <a:cubicBezTo>
                    <a:pt x="1227506" y="1617011"/>
                    <a:pt x="1255836" y="1613565"/>
                    <a:pt x="1280966" y="1619847"/>
                  </a:cubicBezTo>
                  <a:cubicBezTo>
                    <a:pt x="1380480" y="1644726"/>
                    <a:pt x="1474006" y="1716367"/>
                    <a:pt x="1387646" y="1650327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9" name="Freeform 8"/>
            <p:cNvSpPr/>
            <p:nvPr/>
          </p:nvSpPr>
          <p:spPr>
            <a:xfrm rot="742898">
              <a:off x="1714488" y="2714612"/>
              <a:ext cx="1285884" cy="857256"/>
            </a:xfrm>
            <a:custGeom>
              <a:avLst/>
              <a:gdLst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250578 w 3422633"/>
                <a:gd name="connsiteY49" fmla="*/ 2519007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301068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443680 w 3422633"/>
                <a:gd name="connsiteY63" fmla="*/ 2191335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290342 w 3535037"/>
                <a:gd name="connsiteY65" fmla="*/ 134552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503726 w 3519821"/>
                <a:gd name="connsiteY66" fmla="*/ 1330287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469562 w 3519821"/>
                <a:gd name="connsiteY55" fmla="*/ 2477086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683876 w 3519821"/>
                <a:gd name="connsiteY52" fmla="*/ 3120028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969628 w 3519821"/>
                <a:gd name="connsiteY52" fmla="*/ 3048590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519821" h="3609504">
                  <a:moveTo>
                    <a:pt x="1387646" y="1650327"/>
                  </a:moveTo>
                  <a:cubicBezTo>
                    <a:pt x="1301286" y="1584287"/>
                    <a:pt x="1728492" y="1985013"/>
                    <a:pt x="762806" y="1223607"/>
                  </a:cubicBezTo>
                  <a:cubicBezTo>
                    <a:pt x="607770" y="1101367"/>
                    <a:pt x="516257" y="942785"/>
                    <a:pt x="442766" y="766407"/>
                  </a:cubicBezTo>
                  <a:cubicBezTo>
                    <a:pt x="422367" y="717450"/>
                    <a:pt x="412286" y="664807"/>
                    <a:pt x="397046" y="614007"/>
                  </a:cubicBezTo>
                  <a:cubicBezTo>
                    <a:pt x="417366" y="537807"/>
                    <a:pt x="410688" y="448497"/>
                    <a:pt x="458006" y="385407"/>
                  </a:cubicBezTo>
                  <a:cubicBezTo>
                    <a:pt x="482580" y="352642"/>
                    <a:pt x="539671" y="377715"/>
                    <a:pt x="579926" y="370167"/>
                  </a:cubicBezTo>
                  <a:cubicBezTo>
                    <a:pt x="621099" y="362447"/>
                    <a:pt x="660885" y="348464"/>
                    <a:pt x="701846" y="339687"/>
                  </a:cubicBezTo>
                  <a:cubicBezTo>
                    <a:pt x="732061" y="333212"/>
                    <a:pt x="762806" y="329527"/>
                    <a:pt x="793286" y="324447"/>
                  </a:cubicBezTo>
                  <a:cubicBezTo>
                    <a:pt x="930446" y="385407"/>
                    <a:pt x="1077484" y="427776"/>
                    <a:pt x="1204766" y="507327"/>
                  </a:cubicBezTo>
                  <a:cubicBezTo>
                    <a:pt x="1245406" y="532727"/>
                    <a:pt x="1260131" y="586088"/>
                    <a:pt x="1280966" y="629247"/>
                  </a:cubicBezTo>
                  <a:cubicBezTo>
                    <a:pt x="1363121" y="799425"/>
                    <a:pt x="1425890" y="954847"/>
                    <a:pt x="1479086" y="1132167"/>
                  </a:cubicBezTo>
                  <a:cubicBezTo>
                    <a:pt x="1491123" y="1172291"/>
                    <a:pt x="1498772" y="1213611"/>
                    <a:pt x="1509566" y="1254087"/>
                  </a:cubicBezTo>
                  <a:cubicBezTo>
                    <a:pt x="1535770" y="1352353"/>
                    <a:pt x="1539733" y="1359829"/>
                    <a:pt x="1570526" y="1452207"/>
                  </a:cubicBezTo>
                  <a:cubicBezTo>
                    <a:pt x="1575606" y="1401407"/>
                    <a:pt x="1590388" y="1350651"/>
                    <a:pt x="1585766" y="1299807"/>
                  </a:cubicBezTo>
                  <a:cubicBezTo>
                    <a:pt x="1564838" y="1069596"/>
                    <a:pt x="1542252" y="1175480"/>
                    <a:pt x="1479086" y="995007"/>
                  </a:cubicBezTo>
                  <a:cubicBezTo>
                    <a:pt x="1458328" y="935699"/>
                    <a:pt x="1448606" y="873087"/>
                    <a:pt x="1433366" y="812127"/>
                  </a:cubicBezTo>
                  <a:cubicBezTo>
                    <a:pt x="1443526" y="619087"/>
                    <a:pt x="1437728" y="424542"/>
                    <a:pt x="1463846" y="233007"/>
                  </a:cubicBezTo>
                  <a:cubicBezTo>
                    <a:pt x="1468796" y="196711"/>
                    <a:pt x="1495890" y="164057"/>
                    <a:pt x="1524806" y="141567"/>
                  </a:cubicBezTo>
                  <a:cubicBezTo>
                    <a:pt x="1545253" y="125664"/>
                    <a:pt x="1575606" y="131407"/>
                    <a:pt x="1601006" y="126327"/>
                  </a:cubicBezTo>
                  <a:cubicBezTo>
                    <a:pt x="1621326" y="116167"/>
                    <a:pt x="1642241" y="107119"/>
                    <a:pt x="1661966" y="95847"/>
                  </a:cubicBezTo>
                  <a:cubicBezTo>
                    <a:pt x="1829698" y="0"/>
                    <a:pt x="1560260" y="40796"/>
                    <a:pt x="2073446" y="126327"/>
                  </a:cubicBezTo>
                  <a:cubicBezTo>
                    <a:pt x="2098846" y="172047"/>
                    <a:pt x="2130222" y="214926"/>
                    <a:pt x="2149646" y="263487"/>
                  </a:cubicBezTo>
                  <a:cubicBezTo>
                    <a:pt x="2197091" y="382100"/>
                    <a:pt x="2197213" y="447746"/>
                    <a:pt x="2210606" y="568287"/>
                  </a:cubicBezTo>
                  <a:cubicBezTo>
                    <a:pt x="2158557" y="828534"/>
                    <a:pt x="2211037" y="617937"/>
                    <a:pt x="2103926" y="903567"/>
                  </a:cubicBezTo>
                  <a:cubicBezTo>
                    <a:pt x="2081364" y="963733"/>
                    <a:pt x="2062012" y="1025077"/>
                    <a:pt x="2042966" y="1086447"/>
                  </a:cubicBezTo>
                  <a:cubicBezTo>
                    <a:pt x="2016285" y="1172420"/>
                    <a:pt x="2007023" y="1265013"/>
                    <a:pt x="1966766" y="1345527"/>
                  </a:cubicBezTo>
                  <a:cubicBezTo>
                    <a:pt x="1956606" y="1365847"/>
                    <a:pt x="1945235" y="1385605"/>
                    <a:pt x="1936286" y="1406487"/>
                  </a:cubicBezTo>
                  <a:cubicBezTo>
                    <a:pt x="1929958" y="1421252"/>
                    <a:pt x="1913862" y="1466575"/>
                    <a:pt x="1921046" y="1452207"/>
                  </a:cubicBezTo>
                  <a:cubicBezTo>
                    <a:pt x="1978967" y="1336365"/>
                    <a:pt x="2029068" y="1216665"/>
                    <a:pt x="2088686" y="1101687"/>
                  </a:cubicBezTo>
                  <a:cubicBezTo>
                    <a:pt x="2171361" y="942242"/>
                    <a:pt x="2255360" y="783257"/>
                    <a:pt x="2347766" y="629247"/>
                  </a:cubicBezTo>
                  <a:cubicBezTo>
                    <a:pt x="2378246" y="578447"/>
                    <a:pt x="2395896" y="517269"/>
                    <a:pt x="2439206" y="476847"/>
                  </a:cubicBezTo>
                  <a:cubicBezTo>
                    <a:pt x="2475782" y="442709"/>
                    <a:pt x="2530646" y="436207"/>
                    <a:pt x="2576366" y="415887"/>
                  </a:cubicBezTo>
                  <a:cubicBezTo>
                    <a:pt x="2697633" y="420069"/>
                    <a:pt x="3013159" y="357133"/>
                    <a:pt x="3140246" y="507327"/>
                  </a:cubicBezTo>
                  <a:cubicBezTo>
                    <a:pt x="3168282" y="540461"/>
                    <a:pt x="3170726" y="588607"/>
                    <a:pt x="3185966" y="629247"/>
                  </a:cubicBezTo>
                  <a:cubicBezTo>
                    <a:pt x="3146386" y="803399"/>
                    <a:pt x="3118620" y="999627"/>
                    <a:pt x="3033566" y="1162647"/>
                  </a:cubicBezTo>
                  <a:cubicBezTo>
                    <a:pt x="3004883" y="1217624"/>
                    <a:pt x="2977598" y="1279361"/>
                    <a:pt x="2926886" y="1315047"/>
                  </a:cubicBezTo>
                  <a:cubicBezTo>
                    <a:pt x="2835772" y="1379165"/>
                    <a:pt x="2726405" y="1413087"/>
                    <a:pt x="2622086" y="1452207"/>
                  </a:cubicBezTo>
                  <a:cubicBezTo>
                    <a:pt x="2522766" y="1489452"/>
                    <a:pt x="2417598" y="1509165"/>
                    <a:pt x="2317286" y="1543647"/>
                  </a:cubicBezTo>
                  <a:cubicBezTo>
                    <a:pt x="2254833" y="1565115"/>
                    <a:pt x="2196681" y="1597868"/>
                    <a:pt x="2134406" y="1619847"/>
                  </a:cubicBezTo>
                  <a:cubicBezTo>
                    <a:pt x="2109980" y="1628468"/>
                    <a:pt x="2032992" y="1641020"/>
                    <a:pt x="2058206" y="1635087"/>
                  </a:cubicBezTo>
                  <a:cubicBezTo>
                    <a:pt x="2263210" y="1586851"/>
                    <a:pt x="2809664" y="1462757"/>
                    <a:pt x="2957366" y="1452207"/>
                  </a:cubicBezTo>
                  <a:lnTo>
                    <a:pt x="3170726" y="1436967"/>
                  </a:lnTo>
                  <a:cubicBezTo>
                    <a:pt x="3468018" y="1551310"/>
                    <a:pt x="3519821" y="1495540"/>
                    <a:pt x="3216446" y="1985607"/>
                  </a:cubicBezTo>
                  <a:cubicBezTo>
                    <a:pt x="3164529" y="2069474"/>
                    <a:pt x="3060291" y="2108076"/>
                    <a:pt x="2972606" y="2153247"/>
                  </a:cubicBezTo>
                  <a:cubicBezTo>
                    <a:pt x="2726636" y="2279959"/>
                    <a:pt x="2634237" y="2247991"/>
                    <a:pt x="2347766" y="2259927"/>
                  </a:cubicBezTo>
                  <a:cubicBezTo>
                    <a:pt x="2251246" y="2244687"/>
                    <a:pt x="2143826" y="2261298"/>
                    <a:pt x="2058206" y="2214207"/>
                  </a:cubicBezTo>
                  <a:cubicBezTo>
                    <a:pt x="2022319" y="2194469"/>
                    <a:pt x="2047751" y="2132963"/>
                    <a:pt x="2042966" y="2092287"/>
                  </a:cubicBezTo>
                  <a:cubicBezTo>
                    <a:pt x="2037591" y="2046601"/>
                    <a:pt x="1998277" y="1919788"/>
                    <a:pt x="2027726" y="1955127"/>
                  </a:cubicBezTo>
                  <a:cubicBezTo>
                    <a:pt x="2080266" y="2018175"/>
                    <a:pt x="2078656" y="2112352"/>
                    <a:pt x="2119166" y="2183727"/>
                  </a:cubicBezTo>
                  <a:cubicBezTo>
                    <a:pt x="2185934" y="2301365"/>
                    <a:pt x="2559286" y="2424196"/>
                    <a:pt x="2612570" y="2548525"/>
                  </a:cubicBezTo>
                  <a:cubicBezTo>
                    <a:pt x="2741978" y="2850478"/>
                    <a:pt x="2730015" y="2711351"/>
                    <a:pt x="2684008" y="3048591"/>
                  </a:cubicBezTo>
                  <a:cubicBezTo>
                    <a:pt x="2699248" y="3145111"/>
                    <a:pt x="2610005" y="3204504"/>
                    <a:pt x="2576366" y="3296247"/>
                  </a:cubicBezTo>
                  <a:cubicBezTo>
                    <a:pt x="2470644" y="3584579"/>
                    <a:pt x="2134280" y="3103474"/>
                    <a:pt x="1969628" y="3048590"/>
                  </a:cubicBezTo>
                  <a:cubicBezTo>
                    <a:pt x="1785660" y="2699050"/>
                    <a:pt x="1709748" y="3189731"/>
                    <a:pt x="1683876" y="2762838"/>
                  </a:cubicBezTo>
                  <a:lnTo>
                    <a:pt x="1683876" y="2762838"/>
                  </a:lnTo>
                  <a:lnTo>
                    <a:pt x="1683876" y="2548524"/>
                  </a:lnTo>
                  <a:lnTo>
                    <a:pt x="1612438" y="2548524"/>
                  </a:lnTo>
                  <a:cubicBezTo>
                    <a:pt x="1556591" y="2618940"/>
                    <a:pt x="1621386" y="2794083"/>
                    <a:pt x="1541000" y="2834276"/>
                  </a:cubicBezTo>
                  <a:cubicBezTo>
                    <a:pt x="1367218" y="2921167"/>
                    <a:pt x="962803" y="3609504"/>
                    <a:pt x="612306" y="3405781"/>
                  </a:cubicBezTo>
                  <a:cubicBezTo>
                    <a:pt x="571666" y="3349901"/>
                    <a:pt x="370364" y="3353758"/>
                    <a:pt x="326554" y="3048591"/>
                  </a:cubicBezTo>
                  <a:cubicBezTo>
                    <a:pt x="174089" y="2749592"/>
                    <a:pt x="600199" y="2792919"/>
                    <a:pt x="747566" y="2534247"/>
                  </a:cubicBezTo>
                  <a:cubicBezTo>
                    <a:pt x="1265964" y="2142834"/>
                    <a:pt x="903194" y="2340825"/>
                    <a:pt x="1040934" y="2262772"/>
                  </a:cubicBezTo>
                  <a:cubicBezTo>
                    <a:pt x="1121197" y="2217290"/>
                    <a:pt x="1385406" y="2031700"/>
                    <a:pt x="1479086" y="2016087"/>
                  </a:cubicBezTo>
                  <a:cubicBezTo>
                    <a:pt x="1082846" y="1960207"/>
                    <a:pt x="996067" y="2447594"/>
                    <a:pt x="612306" y="2334210"/>
                  </a:cubicBezTo>
                  <a:cubicBezTo>
                    <a:pt x="449395" y="2286077"/>
                    <a:pt x="194344" y="2213847"/>
                    <a:pt x="40802" y="1834145"/>
                  </a:cubicBezTo>
                  <a:cubicBezTo>
                    <a:pt x="59118" y="1797513"/>
                    <a:pt x="0" y="1409065"/>
                    <a:pt x="40802" y="1405517"/>
                  </a:cubicBezTo>
                  <a:cubicBezTo>
                    <a:pt x="55932" y="1308431"/>
                    <a:pt x="250354" y="1196283"/>
                    <a:pt x="326554" y="1191203"/>
                  </a:cubicBezTo>
                  <a:cubicBezTo>
                    <a:pt x="478954" y="1221683"/>
                    <a:pt x="813118" y="1373689"/>
                    <a:pt x="960926" y="1421727"/>
                  </a:cubicBezTo>
                  <a:cubicBezTo>
                    <a:pt x="1115143" y="1471847"/>
                    <a:pt x="1085324" y="1539457"/>
                    <a:pt x="1204766" y="1604607"/>
                  </a:cubicBezTo>
                  <a:cubicBezTo>
                    <a:pt x="1227506" y="1617011"/>
                    <a:pt x="1255836" y="1613565"/>
                    <a:pt x="1280966" y="1619847"/>
                  </a:cubicBezTo>
                  <a:cubicBezTo>
                    <a:pt x="1380480" y="1644726"/>
                    <a:pt x="1474006" y="1716367"/>
                    <a:pt x="1387646" y="1650327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2143116" y="3000364"/>
              <a:ext cx="428628" cy="2857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1500174" y="3500430"/>
              <a:ext cx="357190" cy="21431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1500174" y="2714612"/>
              <a:ext cx="357190" cy="2857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220333" y="3199694"/>
            <a:ext cx="1285884" cy="857256"/>
            <a:chOff x="4220333" y="3199694"/>
            <a:chExt cx="1285884" cy="857256"/>
          </a:xfrm>
        </p:grpSpPr>
        <p:sp>
          <p:nvSpPr>
            <p:cNvPr id="26" name="Freeform 25"/>
            <p:cNvSpPr/>
            <p:nvPr/>
          </p:nvSpPr>
          <p:spPr>
            <a:xfrm rot="742898">
              <a:off x="4220333" y="3199694"/>
              <a:ext cx="1285884" cy="857256"/>
            </a:xfrm>
            <a:custGeom>
              <a:avLst/>
              <a:gdLst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250578 w 3422633"/>
                <a:gd name="connsiteY49" fmla="*/ 2519007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301068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433458 w 3422633"/>
                <a:gd name="connsiteY50" fmla="*/ 3006687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193178 w 3422633"/>
                <a:gd name="connsiteY63" fmla="*/ 1848447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290458 w 3422633"/>
                <a:gd name="connsiteY0" fmla="*/ 1650327 h 3584579"/>
                <a:gd name="connsiteX1" fmla="*/ 665618 w 3422633"/>
                <a:gd name="connsiteY1" fmla="*/ 1223607 h 3584579"/>
                <a:gd name="connsiteX2" fmla="*/ 345578 w 3422633"/>
                <a:gd name="connsiteY2" fmla="*/ 766407 h 3584579"/>
                <a:gd name="connsiteX3" fmla="*/ 299858 w 3422633"/>
                <a:gd name="connsiteY3" fmla="*/ 614007 h 3584579"/>
                <a:gd name="connsiteX4" fmla="*/ 360818 w 3422633"/>
                <a:gd name="connsiteY4" fmla="*/ 385407 h 3584579"/>
                <a:gd name="connsiteX5" fmla="*/ 482738 w 3422633"/>
                <a:gd name="connsiteY5" fmla="*/ 370167 h 3584579"/>
                <a:gd name="connsiteX6" fmla="*/ 604658 w 3422633"/>
                <a:gd name="connsiteY6" fmla="*/ 339687 h 3584579"/>
                <a:gd name="connsiteX7" fmla="*/ 696098 w 3422633"/>
                <a:gd name="connsiteY7" fmla="*/ 324447 h 3584579"/>
                <a:gd name="connsiteX8" fmla="*/ 1107578 w 3422633"/>
                <a:gd name="connsiteY8" fmla="*/ 507327 h 3584579"/>
                <a:gd name="connsiteX9" fmla="*/ 1183778 w 3422633"/>
                <a:gd name="connsiteY9" fmla="*/ 629247 h 3584579"/>
                <a:gd name="connsiteX10" fmla="*/ 1381898 w 3422633"/>
                <a:gd name="connsiteY10" fmla="*/ 1132167 h 3584579"/>
                <a:gd name="connsiteX11" fmla="*/ 1412378 w 3422633"/>
                <a:gd name="connsiteY11" fmla="*/ 1254087 h 3584579"/>
                <a:gd name="connsiteX12" fmla="*/ 1473338 w 3422633"/>
                <a:gd name="connsiteY12" fmla="*/ 1452207 h 3584579"/>
                <a:gd name="connsiteX13" fmla="*/ 1488578 w 3422633"/>
                <a:gd name="connsiteY13" fmla="*/ 1299807 h 3584579"/>
                <a:gd name="connsiteX14" fmla="*/ 1381898 w 3422633"/>
                <a:gd name="connsiteY14" fmla="*/ 995007 h 3584579"/>
                <a:gd name="connsiteX15" fmla="*/ 1336178 w 3422633"/>
                <a:gd name="connsiteY15" fmla="*/ 812127 h 3584579"/>
                <a:gd name="connsiteX16" fmla="*/ 1366658 w 3422633"/>
                <a:gd name="connsiteY16" fmla="*/ 233007 h 3584579"/>
                <a:gd name="connsiteX17" fmla="*/ 1427618 w 3422633"/>
                <a:gd name="connsiteY17" fmla="*/ 141567 h 3584579"/>
                <a:gd name="connsiteX18" fmla="*/ 1503818 w 3422633"/>
                <a:gd name="connsiteY18" fmla="*/ 126327 h 3584579"/>
                <a:gd name="connsiteX19" fmla="*/ 1564778 w 3422633"/>
                <a:gd name="connsiteY19" fmla="*/ 95847 h 3584579"/>
                <a:gd name="connsiteX20" fmla="*/ 1976258 w 3422633"/>
                <a:gd name="connsiteY20" fmla="*/ 126327 h 3584579"/>
                <a:gd name="connsiteX21" fmla="*/ 2052458 w 3422633"/>
                <a:gd name="connsiteY21" fmla="*/ 263487 h 3584579"/>
                <a:gd name="connsiteX22" fmla="*/ 2113418 w 3422633"/>
                <a:gd name="connsiteY22" fmla="*/ 568287 h 3584579"/>
                <a:gd name="connsiteX23" fmla="*/ 2006738 w 3422633"/>
                <a:gd name="connsiteY23" fmla="*/ 903567 h 3584579"/>
                <a:gd name="connsiteX24" fmla="*/ 1945778 w 3422633"/>
                <a:gd name="connsiteY24" fmla="*/ 1086447 h 3584579"/>
                <a:gd name="connsiteX25" fmla="*/ 1869578 w 3422633"/>
                <a:gd name="connsiteY25" fmla="*/ 1345527 h 3584579"/>
                <a:gd name="connsiteX26" fmla="*/ 1839098 w 3422633"/>
                <a:gd name="connsiteY26" fmla="*/ 1406487 h 3584579"/>
                <a:gd name="connsiteX27" fmla="*/ 1823858 w 3422633"/>
                <a:gd name="connsiteY27" fmla="*/ 1452207 h 3584579"/>
                <a:gd name="connsiteX28" fmla="*/ 1991498 w 3422633"/>
                <a:gd name="connsiteY28" fmla="*/ 1101687 h 3584579"/>
                <a:gd name="connsiteX29" fmla="*/ 2250578 w 3422633"/>
                <a:gd name="connsiteY29" fmla="*/ 629247 h 3584579"/>
                <a:gd name="connsiteX30" fmla="*/ 2342018 w 3422633"/>
                <a:gd name="connsiteY30" fmla="*/ 476847 h 3584579"/>
                <a:gd name="connsiteX31" fmla="*/ 2479178 w 3422633"/>
                <a:gd name="connsiteY31" fmla="*/ 415887 h 3584579"/>
                <a:gd name="connsiteX32" fmla="*/ 3043058 w 3422633"/>
                <a:gd name="connsiteY32" fmla="*/ 507327 h 3584579"/>
                <a:gd name="connsiteX33" fmla="*/ 3088778 w 3422633"/>
                <a:gd name="connsiteY33" fmla="*/ 629247 h 3584579"/>
                <a:gd name="connsiteX34" fmla="*/ 2936378 w 3422633"/>
                <a:gd name="connsiteY34" fmla="*/ 1162647 h 3584579"/>
                <a:gd name="connsiteX35" fmla="*/ 2829698 w 3422633"/>
                <a:gd name="connsiteY35" fmla="*/ 1315047 h 3584579"/>
                <a:gd name="connsiteX36" fmla="*/ 2524898 w 3422633"/>
                <a:gd name="connsiteY36" fmla="*/ 1452207 h 3584579"/>
                <a:gd name="connsiteX37" fmla="*/ 2220098 w 3422633"/>
                <a:gd name="connsiteY37" fmla="*/ 1543647 h 3584579"/>
                <a:gd name="connsiteX38" fmla="*/ 2037218 w 3422633"/>
                <a:gd name="connsiteY38" fmla="*/ 1619847 h 3584579"/>
                <a:gd name="connsiteX39" fmla="*/ 1961018 w 3422633"/>
                <a:gd name="connsiteY39" fmla="*/ 1635087 h 3584579"/>
                <a:gd name="connsiteX40" fmla="*/ 2860178 w 3422633"/>
                <a:gd name="connsiteY40" fmla="*/ 1452207 h 3584579"/>
                <a:gd name="connsiteX41" fmla="*/ 3073538 w 3422633"/>
                <a:gd name="connsiteY41" fmla="*/ 1436967 h 3584579"/>
                <a:gd name="connsiteX42" fmla="*/ 3119258 w 3422633"/>
                <a:gd name="connsiteY42" fmla="*/ 1985607 h 3584579"/>
                <a:gd name="connsiteX43" fmla="*/ 2875418 w 3422633"/>
                <a:gd name="connsiteY43" fmla="*/ 2153247 h 3584579"/>
                <a:gd name="connsiteX44" fmla="*/ 2250578 w 3422633"/>
                <a:gd name="connsiteY44" fmla="*/ 2259927 h 3584579"/>
                <a:gd name="connsiteX45" fmla="*/ 1961018 w 3422633"/>
                <a:gd name="connsiteY45" fmla="*/ 2214207 h 3584579"/>
                <a:gd name="connsiteX46" fmla="*/ 1945778 w 3422633"/>
                <a:gd name="connsiteY46" fmla="*/ 2092287 h 3584579"/>
                <a:gd name="connsiteX47" fmla="*/ 1930538 w 3422633"/>
                <a:gd name="connsiteY47" fmla="*/ 1955127 h 3584579"/>
                <a:gd name="connsiteX48" fmla="*/ 2021978 w 3422633"/>
                <a:gd name="connsiteY48" fmla="*/ 2183727 h 3584579"/>
                <a:gd name="connsiteX49" fmla="*/ 2515382 w 3422633"/>
                <a:gd name="connsiteY49" fmla="*/ 2548525 h 3584579"/>
                <a:gd name="connsiteX50" fmla="*/ 2586820 w 3422633"/>
                <a:gd name="connsiteY50" fmla="*/ 3048591 h 3584579"/>
                <a:gd name="connsiteX51" fmla="*/ 2479178 w 3422633"/>
                <a:gd name="connsiteY51" fmla="*/ 3296247 h 3584579"/>
                <a:gd name="connsiteX52" fmla="*/ 1991498 w 3422633"/>
                <a:gd name="connsiteY52" fmla="*/ 3372447 h 3584579"/>
                <a:gd name="connsiteX53" fmla="*/ 1793378 w 3422633"/>
                <a:gd name="connsiteY53" fmla="*/ 2701887 h 3584579"/>
                <a:gd name="connsiteX54" fmla="*/ 1747658 w 3422633"/>
                <a:gd name="connsiteY54" fmla="*/ 2031327 h 3584579"/>
                <a:gd name="connsiteX55" fmla="*/ 1686698 w 3422633"/>
                <a:gd name="connsiteY55" fmla="*/ 2183727 h 3584579"/>
                <a:gd name="connsiteX56" fmla="*/ 1442858 w 3422633"/>
                <a:gd name="connsiteY56" fmla="*/ 2732367 h 3584579"/>
                <a:gd name="connsiteX57" fmla="*/ 1244738 w 3422633"/>
                <a:gd name="connsiteY57" fmla="*/ 2915247 h 3584579"/>
                <a:gd name="connsiteX58" fmla="*/ 741818 w 3422633"/>
                <a:gd name="connsiteY58" fmla="*/ 3037167 h 3584579"/>
                <a:gd name="connsiteX59" fmla="*/ 619898 w 3422633"/>
                <a:gd name="connsiteY59" fmla="*/ 2869527 h 3584579"/>
                <a:gd name="connsiteX60" fmla="*/ 650378 w 3422633"/>
                <a:gd name="connsiteY60" fmla="*/ 2534247 h 3584579"/>
                <a:gd name="connsiteX61" fmla="*/ 1092338 w 3422633"/>
                <a:gd name="connsiteY61" fmla="*/ 2092287 h 3584579"/>
                <a:gd name="connsiteX62" fmla="*/ 1381898 w 3422633"/>
                <a:gd name="connsiteY62" fmla="*/ 2016087 h 3584579"/>
                <a:gd name="connsiteX63" fmla="*/ 443680 w 3422633"/>
                <a:gd name="connsiteY63" fmla="*/ 2191335 h 3584579"/>
                <a:gd name="connsiteX64" fmla="*/ 56018 w 3422633"/>
                <a:gd name="connsiteY64" fmla="*/ 1360767 h 3584579"/>
                <a:gd name="connsiteX65" fmla="*/ 177938 w 3422633"/>
                <a:gd name="connsiteY65" fmla="*/ 1345527 h 3584579"/>
                <a:gd name="connsiteX66" fmla="*/ 406538 w 3422633"/>
                <a:gd name="connsiteY66" fmla="*/ 1330287 h 3584579"/>
                <a:gd name="connsiteX67" fmla="*/ 863738 w 3422633"/>
                <a:gd name="connsiteY67" fmla="*/ 1421727 h 3584579"/>
                <a:gd name="connsiteX68" fmla="*/ 1107578 w 3422633"/>
                <a:gd name="connsiteY68" fmla="*/ 1604607 h 3584579"/>
                <a:gd name="connsiteX69" fmla="*/ 1183778 w 3422633"/>
                <a:gd name="connsiteY69" fmla="*/ 1619847 h 3584579"/>
                <a:gd name="connsiteX70" fmla="*/ 1290458 w 3422633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290342 w 3535037"/>
                <a:gd name="connsiteY65" fmla="*/ 134552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402862 w 3535037"/>
                <a:gd name="connsiteY0" fmla="*/ 1650327 h 3584579"/>
                <a:gd name="connsiteX1" fmla="*/ 778022 w 3535037"/>
                <a:gd name="connsiteY1" fmla="*/ 1223607 h 3584579"/>
                <a:gd name="connsiteX2" fmla="*/ 457982 w 3535037"/>
                <a:gd name="connsiteY2" fmla="*/ 766407 h 3584579"/>
                <a:gd name="connsiteX3" fmla="*/ 412262 w 3535037"/>
                <a:gd name="connsiteY3" fmla="*/ 614007 h 3584579"/>
                <a:gd name="connsiteX4" fmla="*/ 473222 w 3535037"/>
                <a:gd name="connsiteY4" fmla="*/ 385407 h 3584579"/>
                <a:gd name="connsiteX5" fmla="*/ 595142 w 3535037"/>
                <a:gd name="connsiteY5" fmla="*/ 370167 h 3584579"/>
                <a:gd name="connsiteX6" fmla="*/ 717062 w 3535037"/>
                <a:gd name="connsiteY6" fmla="*/ 339687 h 3584579"/>
                <a:gd name="connsiteX7" fmla="*/ 808502 w 3535037"/>
                <a:gd name="connsiteY7" fmla="*/ 324447 h 3584579"/>
                <a:gd name="connsiteX8" fmla="*/ 1219982 w 3535037"/>
                <a:gd name="connsiteY8" fmla="*/ 507327 h 3584579"/>
                <a:gd name="connsiteX9" fmla="*/ 1296182 w 3535037"/>
                <a:gd name="connsiteY9" fmla="*/ 629247 h 3584579"/>
                <a:gd name="connsiteX10" fmla="*/ 1494302 w 3535037"/>
                <a:gd name="connsiteY10" fmla="*/ 1132167 h 3584579"/>
                <a:gd name="connsiteX11" fmla="*/ 1524782 w 3535037"/>
                <a:gd name="connsiteY11" fmla="*/ 1254087 h 3584579"/>
                <a:gd name="connsiteX12" fmla="*/ 1585742 w 3535037"/>
                <a:gd name="connsiteY12" fmla="*/ 1452207 h 3584579"/>
                <a:gd name="connsiteX13" fmla="*/ 1600982 w 3535037"/>
                <a:gd name="connsiteY13" fmla="*/ 1299807 h 3584579"/>
                <a:gd name="connsiteX14" fmla="*/ 1494302 w 3535037"/>
                <a:gd name="connsiteY14" fmla="*/ 995007 h 3584579"/>
                <a:gd name="connsiteX15" fmla="*/ 1448582 w 3535037"/>
                <a:gd name="connsiteY15" fmla="*/ 812127 h 3584579"/>
                <a:gd name="connsiteX16" fmla="*/ 1479062 w 3535037"/>
                <a:gd name="connsiteY16" fmla="*/ 233007 h 3584579"/>
                <a:gd name="connsiteX17" fmla="*/ 1540022 w 3535037"/>
                <a:gd name="connsiteY17" fmla="*/ 141567 h 3584579"/>
                <a:gd name="connsiteX18" fmla="*/ 1616222 w 3535037"/>
                <a:gd name="connsiteY18" fmla="*/ 126327 h 3584579"/>
                <a:gd name="connsiteX19" fmla="*/ 1677182 w 3535037"/>
                <a:gd name="connsiteY19" fmla="*/ 95847 h 3584579"/>
                <a:gd name="connsiteX20" fmla="*/ 2088662 w 3535037"/>
                <a:gd name="connsiteY20" fmla="*/ 126327 h 3584579"/>
                <a:gd name="connsiteX21" fmla="*/ 2164862 w 3535037"/>
                <a:gd name="connsiteY21" fmla="*/ 263487 h 3584579"/>
                <a:gd name="connsiteX22" fmla="*/ 2225822 w 3535037"/>
                <a:gd name="connsiteY22" fmla="*/ 568287 h 3584579"/>
                <a:gd name="connsiteX23" fmla="*/ 2119142 w 3535037"/>
                <a:gd name="connsiteY23" fmla="*/ 903567 h 3584579"/>
                <a:gd name="connsiteX24" fmla="*/ 2058182 w 3535037"/>
                <a:gd name="connsiteY24" fmla="*/ 1086447 h 3584579"/>
                <a:gd name="connsiteX25" fmla="*/ 1981982 w 3535037"/>
                <a:gd name="connsiteY25" fmla="*/ 1345527 h 3584579"/>
                <a:gd name="connsiteX26" fmla="*/ 1951502 w 3535037"/>
                <a:gd name="connsiteY26" fmla="*/ 1406487 h 3584579"/>
                <a:gd name="connsiteX27" fmla="*/ 1936262 w 3535037"/>
                <a:gd name="connsiteY27" fmla="*/ 1452207 h 3584579"/>
                <a:gd name="connsiteX28" fmla="*/ 2103902 w 3535037"/>
                <a:gd name="connsiteY28" fmla="*/ 1101687 h 3584579"/>
                <a:gd name="connsiteX29" fmla="*/ 2362982 w 3535037"/>
                <a:gd name="connsiteY29" fmla="*/ 629247 h 3584579"/>
                <a:gd name="connsiteX30" fmla="*/ 2454422 w 3535037"/>
                <a:gd name="connsiteY30" fmla="*/ 476847 h 3584579"/>
                <a:gd name="connsiteX31" fmla="*/ 2591582 w 3535037"/>
                <a:gd name="connsiteY31" fmla="*/ 415887 h 3584579"/>
                <a:gd name="connsiteX32" fmla="*/ 3155462 w 3535037"/>
                <a:gd name="connsiteY32" fmla="*/ 507327 h 3584579"/>
                <a:gd name="connsiteX33" fmla="*/ 3201182 w 3535037"/>
                <a:gd name="connsiteY33" fmla="*/ 629247 h 3584579"/>
                <a:gd name="connsiteX34" fmla="*/ 3048782 w 3535037"/>
                <a:gd name="connsiteY34" fmla="*/ 1162647 h 3584579"/>
                <a:gd name="connsiteX35" fmla="*/ 2942102 w 3535037"/>
                <a:gd name="connsiteY35" fmla="*/ 1315047 h 3584579"/>
                <a:gd name="connsiteX36" fmla="*/ 2637302 w 3535037"/>
                <a:gd name="connsiteY36" fmla="*/ 1452207 h 3584579"/>
                <a:gd name="connsiteX37" fmla="*/ 2332502 w 3535037"/>
                <a:gd name="connsiteY37" fmla="*/ 1543647 h 3584579"/>
                <a:gd name="connsiteX38" fmla="*/ 2149622 w 3535037"/>
                <a:gd name="connsiteY38" fmla="*/ 1619847 h 3584579"/>
                <a:gd name="connsiteX39" fmla="*/ 2073422 w 3535037"/>
                <a:gd name="connsiteY39" fmla="*/ 1635087 h 3584579"/>
                <a:gd name="connsiteX40" fmla="*/ 2972582 w 3535037"/>
                <a:gd name="connsiteY40" fmla="*/ 1452207 h 3584579"/>
                <a:gd name="connsiteX41" fmla="*/ 3185942 w 3535037"/>
                <a:gd name="connsiteY41" fmla="*/ 1436967 h 3584579"/>
                <a:gd name="connsiteX42" fmla="*/ 3231662 w 3535037"/>
                <a:gd name="connsiteY42" fmla="*/ 1985607 h 3584579"/>
                <a:gd name="connsiteX43" fmla="*/ 2987822 w 3535037"/>
                <a:gd name="connsiteY43" fmla="*/ 2153247 h 3584579"/>
                <a:gd name="connsiteX44" fmla="*/ 2362982 w 3535037"/>
                <a:gd name="connsiteY44" fmla="*/ 2259927 h 3584579"/>
                <a:gd name="connsiteX45" fmla="*/ 2073422 w 3535037"/>
                <a:gd name="connsiteY45" fmla="*/ 2214207 h 3584579"/>
                <a:gd name="connsiteX46" fmla="*/ 2058182 w 3535037"/>
                <a:gd name="connsiteY46" fmla="*/ 2092287 h 3584579"/>
                <a:gd name="connsiteX47" fmla="*/ 2042942 w 3535037"/>
                <a:gd name="connsiteY47" fmla="*/ 1955127 h 3584579"/>
                <a:gd name="connsiteX48" fmla="*/ 2134382 w 3535037"/>
                <a:gd name="connsiteY48" fmla="*/ 2183727 h 3584579"/>
                <a:gd name="connsiteX49" fmla="*/ 2627786 w 3535037"/>
                <a:gd name="connsiteY49" fmla="*/ 2548525 h 3584579"/>
                <a:gd name="connsiteX50" fmla="*/ 2699224 w 3535037"/>
                <a:gd name="connsiteY50" fmla="*/ 3048591 h 3584579"/>
                <a:gd name="connsiteX51" fmla="*/ 2591582 w 3535037"/>
                <a:gd name="connsiteY51" fmla="*/ 3296247 h 3584579"/>
                <a:gd name="connsiteX52" fmla="*/ 2103902 w 3535037"/>
                <a:gd name="connsiteY52" fmla="*/ 3372447 h 3584579"/>
                <a:gd name="connsiteX53" fmla="*/ 1905782 w 3535037"/>
                <a:gd name="connsiteY53" fmla="*/ 2701887 h 3584579"/>
                <a:gd name="connsiteX54" fmla="*/ 1860062 w 3535037"/>
                <a:gd name="connsiteY54" fmla="*/ 2031327 h 3584579"/>
                <a:gd name="connsiteX55" fmla="*/ 1799102 w 3535037"/>
                <a:gd name="connsiteY55" fmla="*/ 2183727 h 3584579"/>
                <a:gd name="connsiteX56" fmla="*/ 1555262 w 3535037"/>
                <a:gd name="connsiteY56" fmla="*/ 2732367 h 3584579"/>
                <a:gd name="connsiteX57" fmla="*/ 1357142 w 3535037"/>
                <a:gd name="connsiteY57" fmla="*/ 2915247 h 3584579"/>
                <a:gd name="connsiteX58" fmla="*/ 854222 w 3535037"/>
                <a:gd name="connsiteY58" fmla="*/ 3037167 h 3584579"/>
                <a:gd name="connsiteX59" fmla="*/ 732302 w 3535037"/>
                <a:gd name="connsiteY59" fmla="*/ 2869527 h 3584579"/>
                <a:gd name="connsiteX60" fmla="*/ 762782 w 3535037"/>
                <a:gd name="connsiteY60" fmla="*/ 2534247 h 3584579"/>
                <a:gd name="connsiteX61" fmla="*/ 1204742 w 3535037"/>
                <a:gd name="connsiteY61" fmla="*/ 2092287 h 3584579"/>
                <a:gd name="connsiteX62" fmla="*/ 1494302 w 3535037"/>
                <a:gd name="connsiteY62" fmla="*/ 2016087 h 3584579"/>
                <a:gd name="connsiteX63" fmla="*/ 556084 w 3535037"/>
                <a:gd name="connsiteY63" fmla="*/ 2191335 h 3584579"/>
                <a:gd name="connsiteX64" fmla="*/ 56018 w 3535037"/>
                <a:gd name="connsiteY64" fmla="*/ 1834145 h 3584579"/>
                <a:gd name="connsiteX65" fmla="*/ 56018 w 3535037"/>
                <a:gd name="connsiteY65" fmla="*/ 1405517 h 3584579"/>
                <a:gd name="connsiteX66" fmla="*/ 518942 w 3535037"/>
                <a:gd name="connsiteY66" fmla="*/ 1330287 h 3584579"/>
                <a:gd name="connsiteX67" fmla="*/ 976142 w 3535037"/>
                <a:gd name="connsiteY67" fmla="*/ 1421727 h 3584579"/>
                <a:gd name="connsiteX68" fmla="*/ 1219982 w 3535037"/>
                <a:gd name="connsiteY68" fmla="*/ 1604607 h 3584579"/>
                <a:gd name="connsiteX69" fmla="*/ 1296182 w 3535037"/>
                <a:gd name="connsiteY69" fmla="*/ 1619847 h 3584579"/>
                <a:gd name="connsiteX70" fmla="*/ 1402862 w 3535037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503726 w 3519821"/>
                <a:gd name="connsiteY66" fmla="*/ 1330287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83886 w 3519821"/>
                <a:gd name="connsiteY55" fmla="*/ 218372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844846 w 3519821"/>
                <a:gd name="connsiteY54" fmla="*/ 2031327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717086 w 3519821"/>
                <a:gd name="connsiteY59" fmla="*/ 2869527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39006 w 3519821"/>
                <a:gd name="connsiteY58" fmla="*/ 3037167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341926 w 3519821"/>
                <a:gd name="connsiteY57" fmla="*/ 2915247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584579"/>
                <a:gd name="connsiteX1" fmla="*/ 762806 w 3519821"/>
                <a:gd name="connsiteY1" fmla="*/ 1223607 h 3584579"/>
                <a:gd name="connsiteX2" fmla="*/ 442766 w 3519821"/>
                <a:gd name="connsiteY2" fmla="*/ 766407 h 3584579"/>
                <a:gd name="connsiteX3" fmla="*/ 397046 w 3519821"/>
                <a:gd name="connsiteY3" fmla="*/ 614007 h 3584579"/>
                <a:gd name="connsiteX4" fmla="*/ 458006 w 3519821"/>
                <a:gd name="connsiteY4" fmla="*/ 385407 h 3584579"/>
                <a:gd name="connsiteX5" fmla="*/ 579926 w 3519821"/>
                <a:gd name="connsiteY5" fmla="*/ 370167 h 3584579"/>
                <a:gd name="connsiteX6" fmla="*/ 701846 w 3519821"/>
                <a:gd name="connsiteY6" fmla="*/ 339687 h 3584579"/>
                <a:gd name="connsiteX7" fmla="*/ 793286 w 3519821"/>
                <a:gd name="connsiteY7" fmla="*/ 324447 h 3584579"/>
                <a:gd name="connsiteX8" fmla="*/ 1204766 w 3519821"/>
                <a:gd name="connsiteY8" fmla="*/ 507327 h 3584579"/>
                <a:gd name="connsiteX9" fmla="*/ 1280966 w 3519821"/>
                <a:gd name="connsiteY9" fmla="*/ 629247 h 3584579"/>
                <a:gd name="connsiteX10" fmla="*/ 1479086 w 3519821"/>
                <a:gd name="connsiteY10" fmla="*/ 1132167 h 3584579"/>
                <a:gd name="connsiteX11" fmla="*/ 1509566 w 3519821"/>
                <a:gd name="connsiteY11" fmla="*/ 1254087 h 3584579"/>
                <a:gd name="connsiteX12" fmla="*/ 1570526 w 3519821"/>
                <a:gd name="connsiteY12" fmla="*/ 1452207 h 3584579"/>
                <a:gd name="connsiteX13" fmla="*/ 1585766 w 3519821"/>
                <a:gd name="connsiteY13" fmla="*/ 1299807 h 3584579"/>
                <a:gd name="connsiteX14" fmla="*/ 1479086 w 3519821"/>
                <a:gd name="connsiteY14" fmla="*/ 995007 h 3584579"/>
                <a:gd name="connsiteX15" fmla="*/ 1433366 w 3519821"/>
                <a:gd name="connsiteY15" fmla="*/ 812127 h 3584579"/>
                <a:gd name="connsiteX16" fmla="*/ 1463846 w 3519821"/>
                <a:gd name="connsiteY16" fmla="*/ 233007 h 3584579"/>
                <a:gd name="connsiteX17" fmla="*/ 1524806 w 3519821"/>
                <a:gd name="connsiteY17" fmla="*/ 141567 h 3584579"/>
                <a:gd name="connsiteX18" fmla="*/ 1601006 w 3519821"/>
                <a:gd name="connsiteY18" fmla="*/ 126327 h 3584579"/>
                <a:gd name="connsiteX19" fmla="*/ 1661966 w 3519821"/>
                <a:gd name="connsiteY19" fmla="*/ 95847 h 3584579"/>
                <a:gd name="connsiteX20" fmla="*/ 2073446 w 3519821"/>
                <a:gd name="connsiteY20" fmla="*/ 126327 h 3584579"/>
                <a:gd name="connsiteX21" fmla="*/ 2149646 w 3519821"/>
                <a:gd name="connsiteY21" fmla="*/ 263487 h 3584579"/>
                <a:gd name="connsiteX22" fmla="*/ 2210606 w 3519821"/>
                <a:gd name="connsiteY22" fmla="*/ 568287 h 3584579"/>
                <a:gd name="connsiteX23" fmla="*/ 2103926 w 3519821"/>
                <a:gd name="connsiteY23" fmla="*/ 903567 h 3584579"/>
                <a:gd name="connsiteX24" fmla="*/ 2042966 w 3519821"/>
                <a:gd name="connsiteY24" fmla="*/ 1086447 h 3584579"/>
                <a:gd name="connsiteX25" fmla="*/ 1966766 w 3519821"/>
                <a:gd name="connsiteY25" fmla="*/ 1345527 h 3584579"/>
                <a:gd name="connsiteX26" fmla="*/ 1936286 w 3519821"/>
                <a:gd name="connsiteY26" fmla="*/ 1406487 h 3584579"/>
                <a:gd name="connsiteX27" fmla="*/ 1921046 w 3519821"/>
                <a:gd name="connsiteY27" fmla="*/ 1452207 h 3584579"/>
                <a:gd name="connsiteX28" fmla="*/ 2088686 w 3519821"/>
                <a:gd name="connsiteY28" fmla="*/ 1101687 h 3584579"/>
                <a:gd name="connsiteX29" fmla="*/ 2347766 w 3519821"/>
                <a:gd name="connsiteY29" fmla="*/ 629247 h 3584579"/>
                <a:gd name="connsiteX30" fmla="*/ 2439206 w 3519821"/>
                <a:gd name="connsiteY30" fmla="*/ 476847 h 3584579"/>
                <a:gd name="connsiteX31" fmla="*/ 2576366 w 3519821"/>
                <a:gd name="connsiteY31" fmla="*/ 415887 h 3584579"/>
                <a:gd name="connsiteX32" fmla="*/ 3140246 w 3519821"/>
                <a:gd name="connsiteY32" fmla="*/ 507327 h 3584579"/>
                <a:gd name="connsiteX33" fmla="*/ 3185966 w 3519821"/>
                <a:gd name="connsiteY33" fmla="*/ 629247 h 3584579"/>
                <a:gd name="connsiteX34" fmla="*/ 3033566 w 3519821"/>
                <a:gd name="connsiteY34" fmla="*/ 1162647 h 3584579"/>
                <a:gd name="connsiteX35" fmla="*/ 2926886 w 3519821"/>
                <a:gd name="connsiteY35" fmla="*/ 1315047 h 3584579"/>
                <a:gd name="connsiteX36" fmla="*/ 2622086 w 3519821"/>
                <a:gd name="connsiteY36" fmla="*/ 1452207 h 3584579"/>
                <a:gd name="connsiteX37" fmla="*/ 2317286 w 3519821"/>
                <a:gd name="connsiteY37" fmla="*/ 1543647 h 3584579"/>
                <a:gd name="connsiteX38" fmla="*/ 2134406 w 3519821"/>
                <a:gd name="connsiteY38" fmla="*/ 1619847 h 3584579"/>
                <a:gd name="connsiteX39" fmla="*/ 2058206 w 3519821"/>
                <a:gd name="connsiteY39" fmla="*/ 1635087 h 3584579"/>
                <a:gd name="connsiteX40" fmla="*/ 2957366 w 3519821"/>
                <a:gd name="connsiteY40" fmla="*/ 1452207 h 3584579"/>
                <a:gd name="connsiteX41" fmla="*/ 3170726 w 3519821"/>
                <a:gd name="connsiteY41" fmla="*/ 1436967 h 3584579"/>
                <a:gd name="connsiteX42" fmla="*/ 3216446 w 3519821"/>
                <a:gd name="connsiteY42" fmla="*/ 1985607 h 3584579"/>
                <a:gd name="connsiteX43" fmla="*/ 2972606 w 3519821"/>
                <a:gd name="connsiteY43" fmla="*/ 2153247 h 3584579"/>
                <a:gd name="connsiteX44" fmla="*/ 2347766 w 3519821"/>
                <a:gd name="connsiteY44" fmla="*/ 2259927 h 3584579"/>
                <a:gd name="connsiteX45" fmla="*/ 2058206 w 3519821"/>
                <a:gd name="connsiteY45" fmla="*/ 2214207 h 3584579"/>
                <a:gd name="connsiteX46" fmla="*/ 2042966 w 3519821"/>
                <a:gd name="connsiteY46" fmla="*/ 2092287 h 3584579"/>
                <a:gd name="connsiteX47" fmla="*/ 2027726 w 3519821"/>
                <a:gd name="connsiteY47" fmla="*/ 1955127 h 3584579"/>
                <a:gd name="connsiteX48" fmla="*/ 2119166 w 3519821"/>
                <a:gd name="connsiteY48" fmla="*/ 2183727 h 3584579"/>
                <a:gd name="connsiteX49" fmla="*/ 2612570 w 3519821"/>
                <a:gd name="connsiteY49" fmla="*/ 2548525 h 3584579"/>
                <a:gd name="connsiteX50" fmla="*/ 2684008 w 3519821"/>
                <a:gd name="connsiteY50" fmla="*/ 3048591 h 3584579"/>
                <a:gd name="connsiteX51" fmla="*/ 2576366 w 3519821"/>
                <a:gd name="connsiteY51" fmla="*/ 3296247 h 3584579"/>
                <a:gd name="connsiteX52" fmla="*/ 2088686 w 3519821"/>
                <a:gd name="connsiteY52" fmla="*/ 3372447 h 3584579"/>
                <a:gd name="connsiteX53" fmla="*/ 1890566 w 3519821"/>
                <a:gd name="connsiteY53" fmla="*/ 2701887 h 3584579"/>
                <a:gd name="connsiteX54" fmla="*/ 1755314 w 3519821"/>
                <a:gd name="connsiteY54" fmla="*/ 2334211 h 3584579"/>
                <a:gd name="connsiteX55" fmla="*/ 1755314 w 3519821"/>
                <a:gd name="connsiteY55" fmla="*/ 2477087 h 3584579"/>
                <a:gd name="connsiteX56" fmla="*/ 1540046 w 3519821"/>
                <a:gd name="connsiteY56" fmla="*/ 2732367 h 3584579"/>
                <a:gd name="connsiteX57" fmla="*/ 1255248 w 3519821"/>
                <a:gd name="connsiteY57" fmla="*/ 3120029 h 3584579"/>
                <a:gd name="connsiteX58" fmla="*/ 826620 w 3519821"/>
                <a:gd name="connsiteY58" fmla="*/ 3334343 h 3584579"/>
                <a:gd name="connsiteX59" fmla="*/ 326554 w 3519821"/>
                <a:gd name="connsiteY59" fmla="*/ 3048591 h 3584579"/>
                <a:gd name="connsiteX60" fmla="*/ 747566 w 3519821"/>
                <a:gd name="connsiteY60" fmla="*/ 2534247 h 3584579"/>
                <a:gd name="connsiteX61" fmla="*/ 1189526 w 3519821"/>
                <a:gd name="connsiteY61" fmla="*/ 2092287 h 3584579"/>
                <a:gd name="connsiteX62" fmla="*/ 1479086 w 3519821"/>
                <a:gd name="connsiteY62" fmla="*/ 2016087 h 3584579"/>
                <a:gd name="connsiteX63" fmla="*/ 540868 w 3519821"/>
                <a:gd name="connsiteY63" fmla="*/ 2191335 h 3584579"/>
                <a:gd name="connsiteX64" fmla="*/ 40802 w 3519821"/>
                <a:gd name="connsiteY64" fmla="*/ 1834145 h 3584579"/>
                <a:gd name="connsiteX65" fmla="*/ 40802 w 3519821"/>
                <a:gd name="connsiteY65" fmla="*/ 1405517 h 3584579"/>
                <a:gd name="connsiteX66" fmla="*/ 326554 w 3519821"/>
                <a:gd name="connsiteY66" fmla="*/ 1191203 h 3584579"/>
                <a:gd name="connsiteX67" fmla="*/ 960926 w 3519821"/>
                <a:gd name="connsiteY67" fmla="*/ 1421727 h 3584579"/>
                <a:gd name="connsiteX68" fmla="*/ 1204766 w 3519821"/>
                <a:gd name="connsiteY68" fmla="*/ 1604607 h 3584579"/>
                <a:gd name="connsiteX69" fmla="*/ 1280966 w 3519821"/>
                <a:gd name="connsiteY69" fmla="*/ 1619847 h 3584579"/>
                <a:gd name="connsiteX70" fmla="*/ 1387646 w 3519821"/>
                <a:gd name="connsiteY70" fmla="*/ 1650327 h 3584579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255248 w 3519821"/>
                <a:gd name="connsiteY57" fmla="*/ 3120029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540046 w 3519821"/>
                <a:gd name="connsiteY56" fmla="*/ 2732367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755314 w 3519821"/>
                <a:gd name="connsiteY54" fmla="*/ 2334211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890566 w 3519821"/>
                <a:gd name="connsiteY53" fmla="*/ 2701887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755314 w 3519821"/>
                <a:gd name="connsiteY55" fmla="*/ 2477087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469562 w 3519821"/>
                <a:gd name="connsiteY55" fmla="*/ 2477086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189526 w 3519821"/>
                <a:gd name="connsiteY61" fmla="*/ 2092287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540868 w 3519821"/>
                <a:gd name="connsiteY63" fmla="*/ 2191335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83876 w 3519821"/>
                <a:gd name="connsiteY56" fmla="*/ 2762838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326686 w 3519821"/>
                <a:gd name="connsiteY57" fmla="*/ 319146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826752 w 3519821"/>
                <a:gd name="connsiteY55" fmla="*/ 2762838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334210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2088686 w 3519821"/>
                <a:gd name="connsiteY52" fmla="*/ 3372447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683876 w 3519821"/>
                <a:gd name="connsiteY52" fmla="*/ 3120028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  <a:gd name="connsiteX0" fmla="*/ 1387646 w 3519821"/>
                <a:gd name="connsiteY0" fmla="*/ 1650327 h 3609504"/>
                <a:gd name="connsiteX1" fmla="*/ 762806 w 3519821"/>
                <a:gd name="connsiteY1" fmla="*/ 1223607 h 3609504"/>
                <a:gd name="connsiteX2" fmla="*/ 442766 w 3519821"/>
                <a:gd name="connsiteY2" fmla="*/ 766407 h 3609504"/>
                <a:gd name="connsiteX3" fmla="*/ 397046 w 3519821"/>
                <a:gd name="connsiteY3" fmla="*/ 614007 h 3609504"/>
                <a:gd name="connsiteX4" fmla="*/ 458006 w 3519821"/>
                <a:gd name="connsiteY4" fmla="*/ 385407 h 3609504"/>
                <a:gd name="connsiteX5" fmla="*/ 579926 w 3519821"/>
                <a:gd name="connsiteY5" fmla="*/ 370167 h 3609504"/>
                <a:gd name="connsiteX6" fmla="*/ 701846 w 3519821"/>
                <a:gd name="connsiteY6" fmla="*/ 339687 h 3609504"/>
                <a:gd name="connsiteX7" fmla="*/ 793286 w 3519821"/>
                <a:gd name="connsiteY7" fmla="*/ 324447 h 3609504"/>
                <a:gd name="connsiteX8" fmla="*/ 1204766 w 3519821"/>
                <a:gd name="connsiteY8" fmla="*/ 507327 h 3609504"/>
                <a:gd name="connsiteX9" fmla="*/ 1280966 w 3519821"/>
                <a:gd name="connsiteY9" fmla="*/ 629247 h 3609504"/>
                <a:gd name="connsiteX10" fmla="*/ 1479086 w 3519821"/>
                <a:gd name="connsiteY10" fmla="*/ 1132167 h 3609504"/>
                <a:gd name="connsiteX11" fmla="*/ 1509566 w 3519821"/>
                <a:gd name="connsiteY11" fmla="*/ 1254087 h 3609504"/>
                <a:gd name="connsiteX12" fmla="*/ 1570526 w 3519821"/>
                <a:gd name="connsiteY12" fmla="*/ 1452207 h 3609504"/>
                <a:gd name="connsiteX13" fmla="*/ 1585766 w 3519821"/>
                <a:gd name="connsiteY13" fmla="*/ 1299807 h 3609504"/>
                <a:gd name="connsiteX14" fmla="*/ 1479086 w 3519821"/>
                <a:gd name="connsiteY14" fmla="*/ 995007 h 3609504"/>
                <a:gd name="connsiteX15" fmla="*/ 1433366 w 3519821"/>
                <a:gd name="connsiteY15" fmla="*/ 812127 h 3609504"/>
                <a:gd name="connsiteX16" fmla="*/ 1463846 w 3519821"/>
                <a:gd name="connsiteY16" fmla="*/ 233007 h 3609504"/>
                <a:gd name="connsiteX17" fmla="*/ 1524806 w 3519821"/>
                <a:gd name="connsiteY17" fmla="*/ 141567 h 3609504"/>
                <a:gd name="connsiteX18" fmla="*/ 1601006 w 3519821"/>
                <a:gd name="connsiteY18" fmla="*/ 126327 h 3609504"/>
                <a:gd name="connsiteX19" fmla="*/ 1661966 w 3519821"/>
                <a:gd name="connsiteY19" fmla="*/ 95847 h 3609504"/>
                <a:gd name="connsiteX20" fmla="*/ 2073446 w 3519821"/>
                <a:gd name="connsiteY20" fmla="*/ 126327 h 3609504"/>
                <a:gd name="connsiteX21" fmla="*/ 2149646 w 3519821"/>
                <a:gd name="connsiteY21" fmla="*/ 263487 h 3609504"/>
                <a:gd name="connsiteX22" fmla="*/ 2210606 w 3519821"/>
                <a:gd name="connsiteY22" fmla="*/ 568287 h 3609504"/>
                <a:gd name="connsiteX23" fmla="*/ 2103926 w 3519821"/>
                <a:gd name="connsiteY23" fmla="*/ 903567 h 3609504"/>
                <a:gd name="connsiteX24" fmla="*/ 2042966 w 3519821"/>
                <a:gd name="connsiteY24" fmla="*/ 1086447 h 3609504"/>
                <a:gd name="connsiteX25" fmla="*/ 1966766 w 3519821"/>
                <a:gd name="connsiteY25" fmla="*/ 1345527 h 3609504"/>
                <a:gd name="connsiteX26" fmla="*/ 1936286 w 3519821"/>
                <a:gd name="connsiteY26" fmla="*/ 1406487 h 3609504"/>
                <a:gd name="connsiteX27" fmla="*/ 1921046 w 3519821"/>
                <a:gd name="connsiteY27" fmla="*/ 1452207 h 3609504"/>
                <a:gd name="connsiteX28" fmla="*/ 2088686 w 3519821"/>
                <a:gd name="connsiteY28" fmla="*/ 1101687 h 3609504"/>
                <a:gd name="connsiteX29" fmla="*/ 2347766 w 3519821"/>
                <a:gd name="connsiteY29" fmla="*/ 629247 h 3609504"/>
                <a:gd name="connsiteX30" fmla="*/ 2439206 w 3519821"/>
                <a:gd name="connsiteY30" fmla="*/ 476847 h 3609504"/>
                <a:gd name="connsiteX31" fmla="*/ 2576366 w 3519821"/>
                <a:gd name="connsiteY31" fmla="*/ 415887 h 3609504"/>
                <a:gd name="connsiteX32" fmla="*/ 3140246 w 3519821"/>
                <a:gd name="connsiteY32" fmla="*/ 507327 h 3609504"/>
                <a:gd name="connsiteX33" fmla="*/ 3185966 w 3519821"/>
                <a:gd name="connsiteY33" fmla="*/ 629247 h 3609504"/>
                <a:gd name="connsiteX34" fmla="*/ 3033566 w 3519821"/>
                <a:gd name="connsiteY34" fmla="*/ 1162647 h 3609504"/>
                <a:gd name="connsiteX35" fmla="*/ 2926886 w 3519821"/>
                <a:gd name="connsiteY35" fmla="*/ 1315047 h 3609504"/>
                <a:gd name="connsiteX36" fmla="*/ 2622086 w 3519821"/>
                <a:gd name="connsiteY36" fmla="*/ 1452207 h 3609504"/>
                <a:gd name="connsiteX37" fmla="*/ 2317286 w 3519821"/>
                <a:gd name="connsiteY37" fmla="*/ 1543647 h 3609504"/>
                <a:gd name="connsiteX38" fmla="*/ 2134406 w 3519821"/>
                <a:gd name="connsiteY38" fmla="*/ 1619847 h 3609504"/>
                <a:gd name="connsiteX39" fmla="*/ 2058206 w 3519821"/>
                <a:gd name="connsiteY39" fmla="*/ 1635087 h 3609504"/>
                <a:gd name="connsiteX40" fmla="*/ 2957366 w 3519821"/>
                <a:gd name="connsiteY40" fmla="*/ 1452207 h 3609504"/>
                <a:gd name="connsiteX41" fmla="*/ 3170726 w 3519821"/>
                <a:gd name="connsiteY41" fmla="*/ 1436967 h 3609504"/>
                <a:gd name="connsiteX42" fmla="*/ 3216446 w 3519821"/>
                <a:gd name="connsiteY42" fmla="*/ 1985607 h 3609504"/>
                <a:gd name="connsiteX43" fmla="*/ 2972606 w 3519821"/>
                <a:gd name="connsiteY43" fmla="*/ 2153247 h 3609504"/>
                <a:gd name="connsiteX44" fmla="*/ 2347766 w 3519821"/>
                <a:gd name="connsiteY44" fmla="*/ 2259927 h 3609504"/>
                <a:gd name="connsiteX45" fmla="*/ 2058206 w 3519821"/>
                <a:gd name="connsiteY45" fmla="*/ 2214207 h 3609504"/>
                <a:gd name="connsiteX46" fmla="*/ 2042966 w 3519821"/>
                <a:gd name="connsiteY46" fmla="*/ 2092287 h 3609504"/>
                <a:gd name="connsiteX47" fmla="*/ 2027726 w 3519821"/>
                <a:gd name="connsiteY47" fmla="*/ 1955127 h 3609504"/>
                <a:gd name="connsiteX48" fmla="*/ 2119166 w 3519821"/>
                <a:gd name="connsiteY48" fmla="*/ 2183727 h 3609504"/>
                <a:gd name="connsiteX49" fmla="*/ 2612570 w 3519821"/>
                <a:gd name="connsiteY49" fmla="*/ 2548525 h 3609504"/>
                <a:gd name="connsiteX50" fmla="*/ 2684008 w 3519821"/>
                <a:gd name="connsiteY50" fmla="*/ 3048591 h 3609504"/>
                <a:gd name="connsiteX51" fmla="*/ 2576366 w 3519821"/>
                <a:gd name="connsiteY51" fmla="*/ 3296247 h 3609504"/>
                <a:gd name="connsiteX52" fmla="*/ 1969628 w 3519821"/>
                <a:gd name="connsiteY52" fmla="*/ 3048590 h 3609504"/>
                <a:gd name="connsiteX53" fmla="*/ 1683876 w 3519821"/>
                <a:gd name="connsiteY53" fmla="*/ 2762838 h 3609504"/>
                <a:gd name="connsiteX54" fmla="*/ 1683876 w 3519821"/>
                <a:gd name="connsiteY54" fmla="*/ 2762838 h 3609504"/>
                <a:gd name="connsiteX55" fmla="*/ 1683876 w 3519821"/>
                <a:gd name="connsiteY55" fmla="*/ 2548524 h 3609504"/>
                <a:gd name="connsiteX56" fmla="*/ 1612438 w 3519821"/>
                <a:gd name="connsiteY56" fmla="*/ 2548524 h 3609504"/>
                <a:gd name="connsiteX57" fmla="*/ 1541000 w 3519821"/>
                <a:gd name="connsiteY57" fmla="*/ 2834276 h 3609504"/>
                <a:gd name="connsiteX58" fmla="*/ 612306 w 3519821"/>
                <a:gd name="connsiteY58" fmla="*/ 3405781 h 3609504"/>
                <a:gd name="connsiteX59" fmla="*/ 326554 w 3519821"/>
                <a:gd name="connsiteY59" fmla="*/ 3048591 h 3609504"/>
                <a:gd name="connsiteX60" fmla="*/ 747566 w 3519821"/>
                <a:gd name="connsiteY60" fmla="*/ 2534247 h 3609504"/>
                <a:gd name="connsiteX61" fmla="*/ 1040934 w 3519821"/>
                <a:gd name="connsiteY61" fmla="*/ 2262772 h 3609504"/>
                <a:gd name="connsiteX62" fmla="*/ 1479086 w 3519821"/>
                <a:gd name="connsiteY62" fmla="*/ 2016087 h 3609504"/>
                <a:gd name="connsiteX63" fmla="*/ 612306 w 3519821"/>
                <a:gd name="connsiteY63" fmla="*/ 2334210 h 3609504"/>
                <a:gd name="connsiteX64" fmla="*/ 40802 w 3519821"/>
                <a:gd name="connsiteY64" fmla="*/ 1834145 h 3609504"/>
                <a:gd name="connsiteX65" fmla="*/ 40802 w 3519821"/>
                <a:gd name="connsiteY65" fmla="*/ 1405517 h 3609504"/>
                <a:gd name="connsiteX66" fmla="*/ 326554 w 3519821"/>
                <a:gd name="connsiteY66" fmla="*/ 1191203 h 3609504"/>
                <a:gd name="connsiteX67" fmla="*/ 960926 w 3519821"/>
                <a:gd name="connsiteY67" fmla="*/ 1421727 h 3609504"/>
                <a:gd name="connsiteX68" fmla="*/ 1204766 w 3519821"/>
                <a:gd name="connsiteY68" fmla="*/ 1604607 h 3609504"/>
                <a:gd name="connsiteX69" fmla="*/ 1280966 w 3519821"/>
                <a:gd name="connsiteY69" fmla="*/ 1619847 h 3609504"/>
                <a:gd name="connsiteX70" fmla="*/ 1387646 w 3519821"/>
                <a:gd name="connsiteY70" fmla="*/ 1650327 h 3609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519821" h="3609504">
                  <a:moveTo>
                    <a:pt x="1387646" y="1650327"/>
                  </a:moveTo>
                  <a:cubicBezTo>
                    <a:pt x="1301286" y="1584287"/>
                    <a:pt x="1728492" y="1985013"/>
                    <a:pt x="762806" y="1223607"/>
                  </a:cubicBezTo>
                  <a:cubicBezTo>
                    <a:pt x="607770" y="1101367"/>
                    <a:pt x="516257" y="942785"/>
                    <a:pt x="442766" y="766407"/>
                  </a:cubicBezTo>
                  <a:cubicBezTo>
                    <a:pt x="422367" y="717450"/>
                    <a:pt x="412286" y="664807"/>
                    <a:pt x="397046" y="614007"/>
                  </a:cubicBezTo>
                  <a:cubicBezTo>
                    <a:pt x="417366" y="537807"/>
                    <a:pt x="410688" y="448497"/>
                    <a:pt x="458006" y="385407"/>
                  </a:cubicBezTo>
                  <a:cubicBezTo>
                    <a:pt x="482580" y="352642"/>
                    <a:pt x="539671" y="377715"/>
                    <a:pt x="579926" y="370167"/>
                  </a:cubicBezTo>
                  <a:cubicBezTo>
                    <a:pt x="621099" y="362447"/>
                    <a:pt x="660885" y="348464"/>
                    <a:pt x="701846" y="339687"/>
                  </a:cubicBezTo>
                  <a:cubicBezTo>
                    <a:pt x="732061" y="333212"/>
                    <a:pt x="762806" y="329527"/>
                    <a:pt x="793286" y="324447"/>
                  </a:cubicBezTo>
                  <a:cubicBezTo>
                    <a:pt x="930446" y="385407"/>
                    <a:pt x="1077484" y="427776"/>
                    <a:pt x="1204766" y="507327"/>
                  </a:cubicBezTo>
                  <a:cubicBezTo>
                    <a:pt x="1245406" y="532727"/>
                    <a:pt x="1260131" y="586088"/>
                    <a:pt x="1280966" y="629247"/>
                  </a:cubicBezTo>
                  <a:cubicBezTo>
                    <a:pt x="1363121" y="799425"/>
                    <a:pt x="1425890" y="954847"/>
                    <a:pt x="1479086" y="1132167"/>
                  </a:cubicBezTo>
                  <a:cubicBezTo>
                    <a:pt x="1491123" y="1172291"/>
                    <a:pt x="1498772" y="1213611"/>
                    <a:pt x="1509566" y="1254087"/>
                  </a:cubicBezTo>
                  <a:cubicBezTo>
                    <a:pt x="1535770" y="1352353"/>
                    <a:pt x="1539733" y="1359829"/>
                    <a:pt x="1570526" y="1452207"/>
                  </a:cubicBezTo>
                  <a:cubicBezTo>
                    <a:pt x="1575606" y="1401407"/>
                    <a:pt x="1590388" y="1350651"/>
                    <a:pt x="1585766" y="1299807"/>
                  </a:cubicBezTo>
                  <a:cubicBezTo>
                    <a:pt x="1564838" y="1069596"/>
                    <a:pt x="1542252" y="1175480"/>
                    <a:pt x="1479086" y="995007"/>
                  </a:cubicBezTo>
                  <a:cubicBezTo>
                    <a:pt x="1458328" y="935699"/>
                    <a:pt x="1448606" y="873087"/>
                    <a:pt x="1433366" y="812127"/>
                  </a:cubicBezTo>
                  <a:cubicBezTo>
                    <a:pt x="1443526" y="619087"/>
                    <a:pt x="1437728" y="424542"/>
                    <a:pt x="1463846" y="233007"/>
                  </a:cubicBezTo>
                  <a:cubicBezTo>
                    <a:pt x="1468796" y="196711"/>
                    <a:pt x="1495890" y="164057"/>
                    <a:pt x="1524806" y="141567"/>
                  </a:cubicBezTo>
                  <a:cubicBezTo>
                    <a:pt x="1545253" y="125664"/>
                    <a:pt x="1575606" y="131407"/>
                    <a:pt x="1601006" y="126327"/>
                  </a:cubicBezTo>
                  <a:cubicBezTo>
                    <a:pt x="1621326" y="116167"/>
                    <a:pt x="1642241" y="107119"/>
                    <a:pt x="1661966" y="95847"/>
                  </a:cubicBezTo>
                  <a:cubicBezTo>
                    <a:pt x="1829698" y="0"/>
                    <a:pt x="1560260" y="40796"/>
                    <a:pt x="2073446" y="126327"/>
                  </a:cubicBezTo>
                  <a:cubicBezTo>
                    <a:pt x="2098846" y="172047"/>
                    <a:pt x="2130222" y="214926"/>
                    <a:pt x="2149646" y="263487"/>
                  </a:cubicBezTo>
                  <a:cubicBezTo>
                    <a:pt x="2197091" y="382100"/>
                    <a:pt x="2197213" y="447746"/>
                    <a:pt x="2210606" y="568287"/>
                  </a:cubicBezTo>
                  <a:cubicBezTo>
                    <a:pt x="2158557" y="828534"/>
                    <a:pt x="2211037" y="617937"/>
                    <a:pt x="2103926" y="903567"/>
                  </a:cubicBezTo>
                  <a:cubicBezTo>
                    <a:pt x="2081364" y="963733"/>
                    <a:pt x="2062012" y="1025077"/>
                    <a:pt x="2042966" y="1086447"/>
                  </a:cubicBezTo>
                  <a:cubicBezTo>
                    <a:pt x="2016285" y="1172420"/>
                    <a:pt x="2007023" y="1265013"/>
                    <a:pt x="1966766" y="1345527"/>
                  </a:cubicBezTo>
                  <a:cubicBezTo>
                    <a:pt x="1956606" y="1365847"/>
                    <a:pt x="1945235" y="1385605"/>
                    <a:pt x="1936286" y="1406487"/>
                  </a:cubicBezTo>
                  <a:cubicBezTo>
                    <a:pt x="1929958" y="1421252"/>
                    <a:pt x="1913862" y="1466575"/>
                    <a:pt x="1921046" y="1452207"/>
                  </a:cubicBezTo>
                  <a:cubicBezTo>
                    <a:pt x="1978967" y="1336365"/>
                    <a:pt x="2029068" y="1216665"/>
                    <a:pt x="2088686" y="1101687"/>
                  </a:cubicBezTo>
                  <a:cubicBezTo>
                    <a:pt x="2171361" y="942242"/>
                    <a:pt x="2255360" y="783257"/>
                    <a:pt x="2347766" y="629247"/>
                  </a:cubicBezTo>
                  <a:cubicBezTo>
                    <a:pt x="2378246" y="578447"/>
                    <a:pt x="2395896" y="517269"/>
                    <a:pt x="2439206" y="476847"/>
                  </a:cubicBezTo>
                  <a:cubicBezTo>
                    <a:pt x="2475782" y="442709"/>
                    <a:pt x="2530646" y="436207"/>
                    <a:pt x="2576366" y="415887"/>
                  </a:cubicBezTo>
                  <a:cubicBezTo>
                    <a:pt x="2697633" y="420069"/>
                    <a:pt x="3013159" y="357133"/>
                    <a:pt x="3140246" y="507327"/>
                  </a:cubicBezTo>
                  <a:cubicBezTo>
                    <a:pt x="3168282" y="540461"/>
                    <a:pt x="3170726" y="588607"/>
                    <a:pt x="3185966" y="629247"/>
                  </a:cubicBezTo>
                  <a:cubicBezTo>
                    <a:pt x="3146386" y="803399"/>
                    <a:pt x="3118620" y="999627"/>
                    <a:pt x="3033566" y="1162647"/>
                  </a:cubicBezTo>
                  <a:cubicBezTo>
                    <a:pt x="3004883" y="1217624"/>
                    <a:pt x="2977598" y="1279361"/>
                    <a:pt x="2926886" y="1315047"/>
                  </a:cubicBezTo>
                  <a:cubicBezTo>
                    <a:pt x="2835772" y="1379165"/>
                    <a:pt x="2726405" y="1413087"/>
                    <a:pt x="2622086" y="1452207"/>
                  </a:cubicBezTo>
                  <a:cubicBezTo>
                    <a:pt x="2522766" y="1489452"/>
                    <a:pt x="2417598" y="1509165"/>
                    <a:pt x="2317286" y="1543647"/>
                  </a:cubicBezTo>
                  <a:cubicBezTo>
                    <a:pt x="2254833" y="1565115"/>
                    <a:pt x="2196681" y="1597868"/>
                    <a:pt x="2134406" y="1619847"/>
                  </a:cubicBezTo>
                  <a:cubicBezTo>
                    <a:pt x="2109980" y="1628468"/>
                    <a:pt x="2032992" y="1641020"/>
                    <a:pt x="2058206" y="1635087"/>
                  </a:cubicBezTo>
                  <a:cubicBezTo>
                    <a:pt x="2263210" y="1586851"/>
                    <a:pt x="2809664" y="1462757"/>
                    <a:pt x="2957366" y="1452207"/>
                  </a:cubicBezTo>
                  <a:lnTo>
                    <a:pt x="3170726" y="1436967"/>
                  </a:lnTo>
                  <a:cubicBezTo>
                    <a:pt x="3468018" y="1551310"/>
                    <a:pt x="3519821" y="1495540"/>
                    <a:pt x="3216446" y="1985607"/>
                  </a:cubicBezTo>
                  <a:cubicBezTo>
                    <a:pt x="3164529" y="2069474"/>
                    <a:pt x="3060291" y="2108076"/>
                    <a:pt x="2972606" y="2153247"/>
                  </a:cubicBezTo>
                  <a:cubicBezTo>
                    <a:pt x="2726636" y="2279959"/>
                    <a:pt x="2634237" y="2247991"/>
                    <a:pt x="2347766" y="2259927"/>
                  </a:cubicBezTo>
                  <a:cubicBezTo>
                    <a:pt x="2251246" y="2244687"/>
                    <a:pt x="2143826" y="2261298"/>
                    <a:pt x="2058206" y="2214207"/>
                  </a:cubicBezTo>
                  <a:cubicBezTo>
                    <a:pt x="2022319" y="2194469"/>
                    <a:pt x="2047751" y="2132963"/>
                    <a:pt x="2042966" y="2092287"/>
                  </a:cubicBezTo>
                  <a:cubicBezTo>
                    <a:pt x="2037591" y="2046601"/>
                    <a:pt x="1998277" y="1919788"/>
                    <a:pt x="2027726" y="1955127"/>
                  </a:cubicBezTo>
                  <a:cubicBezTo>
                    <a:pt x="2080266" y="2018175"/>
                    <a:pt x="2078656" y="2112352"/>
                    <a:pt x="2119166" y="2183727"/>
                  </a:cubicBezTo>
                  <a:cubicBezTo>
                    <a:pt x="2185934" y="2301365"/>
                    <a:pt x="2559286" y="2424196"/>
                    <a:pt x="2612570" y="2548525"/>
                  </a:cubicBezTo>
                  <a:cubicBezTo>
                    <a:pt x="2741978" y="2850478"/>
                    <a:pt x="2730015" y="2711351"/>
                    <a:pt x="2684008" y="3048591"/>
                  </a:cubicBezTo>
                  <a:cubicBezTo>
                    <a:pt x="2699248" y="3145111"/>
                    <a:pt x="2610005" y="3204504"/>
                    <a:pt x="2576366" y="3296247"/>
                  </a:cubicBezTo>
                  <a:cubicBezTo>
                    <a:pt x="2470644" y="3584579"/>
                    <a:pt x="2134280" y="3103474"/>
                    <a:pt x="1969628" y="3048590"/>
                  </a:cubicBezTo>
                  <a:cubicBezTo>
                    <a:pt x="1785660" y="2699050"/>
                    <a:pt x="1709748" y="3189731"/>
                    <a:pt x="1683876" y="2762838"/>
                  </a:cubicBezTo>
                  <a:lnTo>
                    <a:pt x="1683876" y="2762838"/>
                  </a:lnTo>
                  <a:lnTo>
                    <a:pt x="1683876" y="2548524"/>
                  </a:lnTo>
                  <a:lnTo>
                    <a:pt x="1612438" y="2548524"/>
                  </a:lnTo>
                  <a:cubicBezTo>
                    <a:pt x="1556591" y="2618940"/>
                    <a:pt x="1621386" y="2794083"/>
                    <a:pt x="1541000" y="2834276"/>
                  </a:cubicBezTo>
                  <a:cubicBezTo>
                    <a:pt x="1367218" y="2921167"/>
                    <a:pt x="962803" y="3609504"/>
                    <a:pt x="612306" y="3405781"/>
                  </a:cubicBezTo>
                  <a:cubicBezTo>
                    <a:pt x="571666" y="3349901"/>
                    <a:pt x="370364" y="3353758"/>
                    <a:pt x="326554" y="3048591"/>
                  </a:cubicBezTo>
                  <a:cubicBezTo>
                    <a:pt x="174089" y="2749592"/>
                    <a:pt x="600199" y="2792919"/>
                    <a:pt x="747566" y="2534247"/>
                  </a:cubicBezTo>
                  <a:cubicBezTo>
                    <a:pt x="1265964" y="2142834"/>
                    <a:pt x="903194" y="2340825"/>
                    <a:pt x="1040934" y="2262772"/>
                  </a:cubicBezTo>
                  <a:cubicBezTo>
                    <a:pt x="1121197" y="2217290"/>
                    <a:pt x="1385406" y="2031700"/>
                    <a:pt x="1479086" y="2016087"/>
                  </a:cubicBezTo>
                  <a:cubicBezTo>
                    <a:pt x="1082846" y="1960207"/>
                    <a:pt x="996067" y="2447594"/>
                    <a:pt x="612306" y="2334210"/>
                  </a:cubicBezTo>
                  <a:cubicBezTo>
                    <a:pt x="449395" y="2286077"/>
                    <a:pt x="194344" y="2213847"/>
                    <a:pt x="40802" y="1834145"/>
                  </a:cubicBezTo>
                  <a:cubicBezTo>
                    <a:pt x="59118" y="1797513"/>
                    <a:pt x="0" y="1409065"/>
                    <a:pt x="40802" y="1405517"/>
                  </a:cubicBezTo>
                  <a:cubicBezTo>
                    <a:pt x="55932" y="1308431"/>
                    <a:pt x="250354" y="1196283"/>
                    <a:pt x="326554" y="1191203"/>
                  </a:cubicBezTo>
                  <a:cubicBezTo>
                    <a:pt x="478954" y="1221683"/>
                    <a:pt x="813118" y="1373689"/>
                    <a:pt x="960926" y="1421727"/>
                  </a:cubicBezTo>
                  <a:cubicBezTo>
                    <a:pt x="1115143" y="1471847"/>
                    <a:pt x="1085324" y="1539457"/>
                    <a:pt x="1204766" y="1604607"/>
                  </a:cubicBezTo>
                  <a:cubicBezTo>
                    <a:pt x="1227506" y="1617011"/>
                    <a:pt x="1255836" y="1613565"/>
                    <a:pt x="1280966" y="1619847"/>
                  </a:cubicBezTo>
                  <a:cubicBezTo>
                    <a:pt x="1380480" y="1644726"/>
                    <a:pt x="1474006" y="1716367"/>
                    <a:pt x="1387646" y="165032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40000"/>
                    <a:lumOff val="60000"/>
                    <a:shade val="30000"/>
                    <a:satMod val="115000"/>
                  </a:schemeClr>
                </a:gs>
                <a:gs pos="50000">
                  <a:schemeClr val="accent4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accent4">
                    <a:lumMod val="40000"/>
                    <a:lumOff val="60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4643446" y="3500430"/>
              <a:ext cx="357190" cy="214314"/>
            </a:xfrm>
            <a:prstGeom prst="ellipse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49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</dc:creator>
  <cp:lastModifiedBy>nev</cp:lastModifiedBy>
  <cp:revision>4</cp:revision>
  <dcterms:created xsi:type="dcterms:W3CDTF">2010-04-13T01:54:22Z</dcterms:created>
  <dcterms:modified xsi:type="dcterms:W3CDTF">2010-04-13T03:05:11Z</dcterms:modified>
</cp:coreProperties>
</file>