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DD6E6"/>
    <a:srgbClr val="4435A1"/>
    <a:srgbClr val="BC5908"/>
    <a:srgbClr val="AC1681"/>
    <a:srgbClr val="6B93C3"/>
    <a:srgbClr val="A0BBDC"/>
    <a:srgbClr val="4376B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010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6/11/2010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6/11/2010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6/11/2010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6/11/2010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6/11/2010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6/11/2010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6/11/2010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6/11/2010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6/11/2010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6/11/2010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E3DC-0DD9-4220-8F74-D89960BCDDC2}" type="datetimeFigureOut">
              <a:rPr lang="en-US" smtClean="0"/>
              <a:pPr/>
              <a:t>6/11/2010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EE3DC-0DD9-4220-8F74-D89960BCDDC2}" type="datetimeFigureOut">
              <a:rPr lang="en-US" smtClean="0"/>
              <a:pPr/>
              <a:t>6/11/2010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C0778-4606-443C-A820-EF446515CBA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99989" y="142844"/>
            <a:ext cx="6643734" cy="4071966"/>
          </a:xfrm>
          <a:prstGeom prst="roundRect">
            <a:avLst>
              <a:gd name="adj" fmla="val 4068"/>
            </a:avLst>
          </a:prstGeom>
          <a:gradFill>
            <a:gsLst>
              <a:gs pos="0">
                <a:srgbClr val="000000"/>
              </a:gs>
              <a:gs pos="39999">
                <a:schemeClr val="accent4">
                  <a:lumMod val="50000"/>
                </a:schemeClr>
              </a:gs>
              <a:gs pos="70000">
                <a:schemeClr val="accent4">
                  <a:lumMod val="75000"/>
                </a:schemeClr>
              </a:gs>
              <a:gs pos="88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0"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214290" y="201629"/>
            <a:ext cx="364333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</a:rPr>
              <a:t>I'm having a birthday party</a:t>
            </a:r>
          </a:p>
          <a:p>
            <a:r>
              <a:rPr lang="en-GB" sz="1200" dirty="0" smtClean="0">
                <a:solidFill>
                  <a:schemeClr val="bg1"/>
                </a:solidFill>
              </a:rPr>
              <a:t>Another year over and done.</a:t>
            </a:r>
          </a:p>
          <a:p>
            <a:r>
              <a:rPr lang="en-GB" sz="1200" dirty="0" smtClean="0">
                <a:solidFill>
                  <a:schemeClr val="bg1"/>
                </a:solidFill>
              </a:rPr>
              <a:t>We're going to make perfume,</a:t>
            </a:r>
          </a:p>
          <a:p>
            <a:r>
              <a:rPr lang="en-GB" sz="1200" dirty="0" smtClean="0">
                <a:solidFill>
                  <a:schemeClr val="bg1"/>
                </a:solidFill>
              </a:rPr>
              <a:t>No wait, promise; This will be fun!</a:t>
            </a:r>
          </a:p>
          <a:p>
            <a:endParaRPr lang="en-GB" sz="1200" dirty="0" smtClean="0">
              <a:solidFill>
                <a:schemeClr val="bg1"/>
              </a:solidFill>
            </a:endParaRPr>
          </a:p>
          <a:p>
            <a:r>
              <a:rPr lang="en-GB" sz="1200" dirty="0" smtClean="0">
                <a:solidFill>
                  <a:schemeClr val="bg1"/>
                </a:solidFill>
              </a:rPr>
              <a:t>We get to sniff all sorts of oils, made from fragrant bits</a:t>
            </a:r>
          </a:p>
          <a:p>
            <a:r>
              <a:rPr lang="en-GB" sz="1200" dirty="0" smtClean="0">
                <a:solidFill>
                  <a:schemeClr val="bg1"/>
                </a:solidFill>
              </a:rPr>
              <a:t>Like jasmine, lilies, cinnamon, mosses, grass and zits</a:t>
            </a:r>
          </a:p>
          <a:p>
            <a:r>
              <a:rPr lang="en-GB" sz="1200" dirty="0" smtClean="0">
                <a:solidFill>
                  <a:schemeClr val="bg1"/>
                </a:solidFill>
              </a:rPr>
              <a:t>Ok I lied about the zits, </a:t>
            </a:r>
          </a:p>
          <a:p>
            <a:r>
              <a:rPr lang="en-GB" sz="1200" dirty="0" smtClean="0">
                <a:solidFill>
                  <a:schemeClr val="bg1"/>
                </a:solidFill>
              </a:rPr>
              <a:t>...</a:t>
            </a:r>
          </a:p>
          <a:p>
            <a:r>
              <a:rPr lang="en-GB" sz="1200" dirty="0" smtClean="0">
                <a:solidFill>
                  <a:schemeClr val="bg1"/>
                </a:solidFill>
              </a:rPr>
              <a:t>But mountain air and lemon trees,</a:t>
            </a:r>
          </a:p>
          <a:p>
            <a:r>
              <a:rPr lang="en-GB" sz="1200" dirty="0" smtClean="0">
                <a:solidFill>
                  <a:schemeClr val="bg1"/>
                </a:solidFill>
              </a:rPr>
              <a:t>Roses and vanilla seeds, </a:t>
            </a:r>
          </a:p>
          <a:p>
            <a:r>
              <a:rPr lang="en-GB" sz="1200" dirty="0" smtClean="0">
                <a:solidFill>
                  <a:schemeClr val="bg1"/>
                </a:solidFill>
              </a:rPr>
              <a:t>Tonics and then </a:t>
            </a:r>
            <a:r>
              <a:rPr lang="en-GB" sz="1200" dirty="0" err="1" smtClean="0">
                <a:solidFill>
                  <a:schemeClr val="bg1"/>
                </a:solidFill>
              </a:rPr>
              <a:t>ambergrise</a:t>
            </a:r>
            <a:endParaRPr lang="en-GB" sz="1200" dirty="0" smtClean="0">
              <a:solidFill>
                <a:schemeClr val="bg1"/>
              </a:solidFill>
            </a:endParaRPr>
          </a:p>
          <a:p>
            <a:r>
              <a:rPr lang="en-GB" sz="1200" dirty="0" smtClean="0">
                <a:solidFill>
                  <a:schemeClr val="bg1"/>
                </a:solidFill>
              </a:rPr>
              <a:t>Salty drifts of ocean breeze, </a:t>
            </a:r>
          </a:p>
          <a:p>
            <a:r>
              <a:rPr lang="en-GB" sz="1200" dirty="0" smtClean="0">
                <a:solidFill>
                  <a:schemeClr val="bg1"/>
                </a:solidFill>
              </a:rPr>
              <a:t>Blackcurrant leaves and raspberries</a:t>
            </a:r>
          </a:p>
          <a:p>
            <a:r>
              <a:rPr lang="en-GB" sz="1200" dirty="0" smtClean="0">
                <a:solidFill>
                  <a:schemeClr val="bg1"/>
                </a:solidFill>
              </a:rPr>
              <a:t>Combine them all in fours and threes,</a:t>
            </a:r>
          </a:p>
          <a:p>
            <a:r>
              <a:rPr lang="en-GB" sz="1200" dirty="0" smtClean="0">
                <a:solidFill>
                  <a:schemeClr val="bg1"/>
                </a:solidFill>
              </a:rPr>
              <a:t>Or twos, or fives, or six.</a:t>
            </a:r>
          </a:p>
          <a:p>
            <a:r>
              <a:rPr lang="en-GB" sz="1200" dirty="0" smtClean="0"/>
              <a:t>...</a:t>
            </a:r>
          </a:p>
          <a:p>
            <a:r>
              <a:rPr lang="en-GB" sz="1200" dirty="0" smtClean="0"/>
              <a:t>You choose what you have or not</a:t>
            </a:r>
          </a:p>
          <a:p>
            <a:r>
              <a:rPr lang="en-GB" sz="1200" dirty="0" smtClean="0"/>
              <a:t>Mixed up in your perfume pot</a:t>
            </a:r>
          </a:p>
          <a:p>
            <a:r>
              <a:rPr lang="en-GB" sz="1200" dirty="0" smtClean="0"/>
              <a:t>Choose a name, "forget-me-not"?</a:t>
            </a:r>
          </a:p>
          <a:p>
            <a:r>
              <a:rPr lang="en-GB" sz="1200" dirty="0" smtClean="0"/>
              <a:t>Your perfume creation, for keeps.</a:t>
            </a:r>
            <a:endParaRPr lang="en-GB" sz="1200" dirty="0"/>
          </a:p>
        </p:txBody>
      </p:sp>
      <p:sp>
        <p:nvSpPr>
          <p:cNvPr id="13" name="5-Point Star 12"/>
          <p:cNvSpPr/>
          <p:nvPr/>
        </p:nvSpPr>
        <p:spPr>
          <a:xfrm>
            <a:off x="3214686" y="428596"/>
            <a:ext cx="214314" cy="214314"/>
          </a:xfrm>
          <a:prstGeom prst="star5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5-Point Star 13"/>
          <p:cNvSpPr/>
          <p:nvPr/>
        </p:nvSpPr>
        <p:spPr>
          <a:xfrm>
            <a:off x="5214950" y="357158"/>
            <a:ext cx="214314" cy="214314"/>
          </a:xfrm>
          <a:prstGeom prst="star5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5-Point Star 14"/>
          <p:cNvSpPr/>
          <p:nvPr/>
        </p:nvSpPr>
        <p:spPr>
          <a:xfrm>
            <a:off x="5000636" y="928662"/>
            <a:ext cx="285752" cy="285752"/>
          </a:xfrm>
          <a:prstGeom prst="star5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5-Point Star 15"/>
          <p:cNvSpPr/>
          <p:nvPr/>
        </p:nvSpPr>
        <p:spPr>
          <a:xfrm>
            <a:off x="6215082" y="571472"/>
            <a:ext cx="285752" cy="285752"/>
          </a:xfrm>
          <a:prstGeom prst="star5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5-Point Star 17"/>
          <p:cNvSpPr/>
          <p:nvPr/>
        </p:nvSpPr>
        <p:spPr>
          <a:xfrm>
            <a:off x="6000768" y="1285852"/>
            <a:ext cx="214314" cy="214314"/>
          </a:xfrm>
          <a:prstGeom prst="star5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5-Point Star 18"/>
          <p:cNvSpPr/>
          <p:nvPr/>
        </p:nvSpPr>
        <p:spPr>
          <a:xfrm>
            <a:off x="5429264" y="1714480"/>
            <a:ext cx="357190" cy="357190"/>
          </a:xfrm>
          <a:prstGeom prst="star5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5-Point Star 27"/>
          <p:cNvSpPr/>
          <p:nvPr/>
        </p:nvSpPr>
        <p:spPr>
          <a:xfrm>
            <a:off x="4143380" y="571472"/>
            <a:ext cx="285752" cy="285752"/>
          </a:xfrm>
          <a:prstGeom prst="star5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5-Point Star 28"/>
          <p:cNvSpPr/>
          <p:nvPr/>
        </p:nvSpPr>
        <p:spPr>
          <a:xfrm>
            <a:off x="4214818" y="1357290"/>
            <a:ext cx="214314" cy="214314"/>
          </a:xfrm>
          <a:prstGeom prst="star5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5-Point Star 29"/>
          <p:cNvSpPr/>
          <p:nvPr/>
        </p:nvSpPr>
        <p:spPr>
          <a:xfrm>
            <a:off x="3500438" y="2428860"/>
            <a:ext cx="214314" cy="214314"/>
          </a:xfrm>
          <a:prstGeom prst="star5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5-Point Star 30"/>
          <p:cNvSpPr/>
          <p:nvPr/>
        </p:nvSpPr>
        <p:spPr>
          <a:xfrm>
            <a:off x="2357430" y="1643042"/>
            <a:ext cx="285752" cy="285752"/>
          </a:xfrm>
          <a:prstGeom prst="star5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5-Point Star 31"/>
          <p:cNvSpPr/>
          <p:nvPr/>
        </p:nvSpPr>
        <p:spPr>
          <a:xfrm>
            <a:off x="4714884" y="1928794"/>
            <a:ext cx="285752" cy="285752"/>
          </a:xfrm>
          <a:prstGeom prst="star5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5-Point Star 32"/>
          <p:cNvSpPr/>
          <p:nvPr/>
        </p:nvSpPr>
        <p:spPr>
          <a:xfrm>
            <a:off x="3286124" y="1785918"/>
            <a:ext cx="357190" cy="357190"/>
          </a:xfrm>
          <a:prstGeom prst="star5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3571876" y="2500298"/>
            <a:ext cx="3009921" cy="1571636"/>
          </a:xfrm>
          <a:prstGeom prst="roundRect">
            <a:avLst>
              <a:gd name="adj" fmla="val 8484"/>
            </a:avLst>
          </a:prstGeom>
          <a:solidFill>
            <a:srgbClr val="FFFFCC"/>
          </a:solidFill>
          <a:ln w="6350"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From: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To: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Date: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Place: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RSVP:</a:t>
            </a:r>
            <a:endParaRPr lang="en-GB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4" name="5-Point Star 33"/>
          <p:cNvSpPr/>
          <p:nvPr/>
        </p:nvSpPr>
        <p:spPr>
          <a:xfrm>
            <a:off x="6286520" y="2071670"/>
            <a:ext cx="285752" cy="285752"/>
          </a:xfrm>
          <a:prstGeom prst="star5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738</TotalTime>
  <Words>141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</dc:creator>
  <cp:lastModifiedBy>nev</cp:lastModifiedBy>
  <cp:revision>9</cp:revision>
  <dcterms:created xsi:type="dcterms:W3CDTF">2010-04-12T19:46:20Z</dcterms:created>
  <dcterms:modified xsi:type="dcterms:W3CDTF">2010-06-11T22:24:59Z</dcterms:modified>
</cp:coreProperties>
</file>