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40" d="100"/>
          <a:sy n="140" d="100"/>
        </p:scale>
        <p:origin x="-1158" y="4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73931C2-A997-45BD-A830-B269E24F7584}" type="datetimeFigureOut">
              <a:rPr lang="en-US" smtClean="0"/>
              <a:t>4/13/2010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3931C2-A997-45BD-A830-B269E24F7584}" type="datetimeFigureOut">
              <a:rPr lang="en-US" smtClean="0"/>
              <a:t>4/13/2010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3931C2-A997-45BD-A830-B269E24F7584}" type="datetimeFigureOut">
              <a:rPr lang="en-US" smtClean="0"/>
              <a:t>4/13/2010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73931C2-A997-45BD-A830-B269E24F7584}" type="datetimeFigureOut">
              <a:rPr lang="en-US" smtClean="0"/>
              <a:t>4/13/2010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3931C2-A997-45BD-A830-B269E24F7584}" type="datetimeFigureOut">
              <a:rPr lang="en-US" smtClean="0"/>
              <a:t>4/13/2010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73931C2-A997-45BD-A830-B269E24F7584}" type="datetimeFigureOut">
              <a:rPr lang="en-US" smtClean="0"/>
              <a:t>4/13/2010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73931C2-A997-45BD-A830-B269E24F7584}" type="datetimeFigureOut">
              <a:rPr lang="en-US" smtClean="0"/>
              <a:t>4/13/2010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73931C2-A997-45BD-A830-B269E24F7584}" type="datetimeFigureOut">
              <a:rPr lang="en-US" smtClean="0"/>
              <a:t>4/13/2010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931C2-A997-45BD-A830-B269E24F7584}" type="datetimeFigureOut">
              <a:rPr lang="en-US" smtClean="0"/>
              <a:t>4/13/2010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3931C2-A997-45BD-A830-B269E24F7584}" type="datetimeFigureOut">
              <a:rPr lang="en-US" smtClean="0"/>
              <a:t>4/13/2010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3931C2-A997-45BD-A830-B269E24F7584}" type="datetimeFigureOut">
              <a:rPr lang="en-US" smtClean="0"/>
              <a:t>4/13/2010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86E055E-9437-4172-944C-1C02EE679932}"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D73931C2-A997-45BD-A830-B269E24F7584}" type="datetimeFigureOut">
              <a:rPr lang="en-US" smtClean="0"/>
              <a:t>4/13/2010</a:t>
            </a:fld>
            <a:endParaRPr lang="en-GB"/>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A86E055E-9437-4172-944C-1C02EE67993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142852" y="142844"/>
          <a:ext cx="6572295" cy="4429156"/>
        </p:xfrm>
        <a:graphic>
          <a:graphicData uri="http://schemas.openxmlformats.org/drawingml/2006/table">
            <a:tbl>
              <a:tblPr firstRow="1" bandRow="1">
                <a:tableStyleId>{5C22544A-7EE6-4342-B048-85BDC9FD1C3A}</a:tableStyleId>
              </a:tblPr>
              <a:tblGrid>
                <a:gridCol w="2857519"/>
                <a:gridCol w="3714776"/>
              </a:tblGrid>
              <a:tr h="4429156">
                <a:tc>
                  <a:txBody>
                    <a:bodyPr/>
                    <a:lstStyle/>
                    <a:p>
                      <a:endParaRPr lang="en-GB"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blipFill dpi="0" rotWithShape="1">
                      <a:blip r:embed="rId2"/>
                      <a:srcRect/>
                      <a:tile tx="0" ty="0" sx="100000" sy="100000" flip="none" algn="tl"/>
                    </a:blipFill>
                  </a:tcPr>
                </a:tc>
                <a:tc>
                  <a:txBody>
                    <a:bodyPr/>
                    <a:lstStyle/>
                    <a:p>
                      <a:pPr marL="174625" indent="0">
                        <a:tabLst/>
                      </a:pPr>
                      <a:endParaRPr lang="en-GB" dirty="0"/>
                    </a:p>
                  </a:txBody>
                  <a:tcPr>
                    <a:lnL w="12700" cmpd="sng">
                      <a:noFill/>
                    </a:lnL>
                    <a:lnR w="12700" cmpd="sng">
                      <a:noFill/>
                    </a:lnR>
                    <a:lnT w="12700" cmpd="sng">
                      <a:noFill/>
                    </a:lnT>
                    <a:lnB w="38100" cmpd="sng">
                      <a:noFill/>
                    </a:lnB>
                    <a:lnTlToBr w="12700" cmpd="sng">
                      <a:noFill/>
                      <a:prstDash val="solid"/>
                    </a:lnTlToBr>
                    <a:lnBlToTr w="12700" cmpd="sng">
                      <a:noFill/>
                      <a:prstDash val="solid"/>
                    </a:lnBlToTr>
                    <a:blipFill dpi="0" rotWithShape="1">
                      <a:blip r:embed="rId2"/>
                      <a:srcRect/>
                      <a:tile tx="0" ty="0" sx="100000" sy="100000" flip="none" algn="tl"/>
                    </a:blipFill>
                  </a:tcPr>
                </a:tc>
              </a:tr>
            </a:tbl>
          </a:graphicData>
        </a:graphic>
      </p:graphicFrame>
      <p:pic>
        <p:nvPicPr>
          <p:cNvPr id="11265" name="Picture 1" descr="C:\Documents and Settings\nev.XN003\My Documents\My Web Sites\MyPerfumeParty\images\fotolia_2258456-FACE-web.jpg"/>
          <p:cNvPicPr>
            <a:picLocks noChangeAspect="1" noChangeArrowheads="1"/>
          </p:cNvPicPr>
          <p:nvPr/>
        </p:nvPicPr>
        <p:blipFill>
          <a:blip r:embed="rId3" cstate="print"/>
          <a:srcRect/>
          <a:stretch>
            <a:fillRect/>
          </a:stretch>
        </p:blipFill>
        <p:spPr bwMode="auto">
          <a:xfrm>
            <a:off x="285727" y="229678"/>
            <a:ext cx="2718852" cy="4258358"/>
          </a:xfrm>
          <a:prstGeom prst="rect">
            <a:avLst/>
          </a:prstGeom>
          <a:noFill/>
        </p:spPr>
      </p:pic>
      <p:graphicFrame>
        <p:nvGraphicFramePr>
          <p:cNvPr id="8" name="Table 7"/>
          <p:cNvGraphicFramePr>
            <a:graphicFrameLocks noGrp="1"/>
          </p:cNvGraphicFramePr>
          <p:nvPr/>
        </p:nvGraphicFramePr>
        <p:xfrm>
          <a:off x="3071810" y="285720"/>
          <a:ext cx="3500462" cy="4215709"/>
        </p:xfrm>
        <a:graphic>
          <a:graphicData uri="http://schemas.openxmlformats.org/drawingml/2006/table">
            <a:tbl>
              <a:tblPr firstRow="1" bandRow="1">
                <a:tableStyleId>{5C22544A-7EE6-4342-B048-85BDC9FD1C3A}</a:tableStyleId>
              </a:tblPr>
              <a:tblGrid>
                <a:gridCol w="1750231"/>
                <a:gridCol w="1750231"/>
              </a:tblGrid>
              <a:tr h="276065">
                <a:tc gridSpan="2">
                  <a:txBody>
                    <a:bodyPr/>
                    <a:lstStyle/>
                    <a:p>
                      <a:r>
                        <a:rPr lang="en-GB" sz="1400" b="0" i="0" dirty="0" smtClean="0">
                          <a:solidFill>
                            <a:schemeClr val="tx1"/>
                          </a:solidFill>
                          <a:latin typeface="Vivaldi" pitchFamily="66" charset="0"/>
                        </a:rPr>
                        <a:t>Dear</a:t>
                      </a:r>
                      <a:endParaRPr lang="en-GB" sz="1400" b="0" i="0" dirty="0">
                        <a:solidFill>
                          <a:schemeClr val="tx1"/>
                        </a:solidFill>
                        <a:latin typeface="Vivaldi" pitchFamily="66" charset="0"/>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hMerge="1">
                  <a:txBody>
                    <a:bodyPr/>
                    <a:lstStyle/>
                    <a:p>
                      <a:endParaRPr lang="en-GB" b="0" dirty="0">
                        <a:solidFill>
                          <a:schemeClr val="tx1"/>
                        </a:solidFill>
                      </a:endParaRPr>
                    </a:p>
                  </a:txBody>
                  <a:tcPr>
                    <a:noFill/>
                  </a:tcPr>
                </a:tc>
              </a:tr>
              <a:tr h="441702">
                <a:tc gridSpan="2">
                  <a:txBody>
                    <a:bodyPr/>
                    <a:lstStyle/>
                    <a:p>
                      <a:pPr algn="ctr"/>
                      <a:r>
                        <a:rPr lang="en-GB" sz="1400" b="0" i="0" dirty="0" smtClean="0">
                          <a:solidFill>
                            <a:schemeClr val="tx1"/>
                          </a:solidFill>
                          <a:latin typeface="Vivaldi" pitchFamily="66" charset="0"/>
                        </a:rPr>
                        <a:t>please come along to </a:t>
                      </a:r>
                      <a:r>
                        <a:rPr lang="en-GB" sz="1400" b="1" i="0" dirty="0" smtClean="0">
                          <a:solidFill>
                            <a:schemeClr val="tx1"/>
                          </a:solidFill>
                          <a:latin typeface="Vivaldi" pitchFamily="66" charset="0"/>
                        </a:rPr>
                        <a:t>My Perfume Party </a:t>
                      </a:r>
                    </a:p>
                    <a:p>
                      <a:pPr algn="ctr"/>
                      <a:r>
                        <a:rPr lang="en-GB" sz="1400" b="0" i="0" dirty="0" smtClean="0">
                          <a:solidFill>
                            <a:schemeClr val="tx1"/>
                          </a:solidFill>
                          <a:latin typeface="Vivaldi" pitchFamily="66" charset="0"/>
                        </a:rPr>
                        <a:t>for </a:t>
                      </a:r>
                      <a:r>
                        <a:rPr lang="en-GB" sz="1400" b="0" i="0" smtClean="0">
                          <a:solidFill>
                            <a:schemeClr val="tx1"/>
                          </a:solidFill>
                          <a:latin typeface="Vivaldi" pitchFamily="66" charset="0"/>
                        </a:rPr>
                        <a:t>my 14th </a:t>
                      </a:r>
                      <a:r>
                        <a:rPr lang="en-GB" sz="1400" b="0" i="0" dirty="0" smtClean="0">
                          <a:solidFill>
                            <a:schemeClr val="tx1"/>
                          </a:solidFill>
                          <a:latin typeface="Vivaldi" pitchFamily="66" charset="0"/>
                        </a:rPr>
                        <a:t>birthday</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hMerge="1">
                  <a:txBody>
                    <a:bodyPr/>
                    <a:lstStyle/>
                    <a:p>
                      <a:endParaRPr lang="en-GB" b="0" dirty="0">
                        <a:solidFill>
                          <a:schemeClr val="tx1"/>
                        </a:solidFill>
                      </a:endParaRPr>
                    </a:p>
                  </a:txBody>
                  <a:tcPr>
                    <a:noFill/>
                  </a:tcPr>
                </a:tc>
              </a:tr>
              <a:tr h="1148424">
                <a:tc gridSpan="2">
                  <a:txBody>
                    <a:bodyPr/>
                    <a:lstStyle/>
                    <a:p>
                      <a:r>
                        <a:rPr lang="en-GB" sz="1400" b="0" i="0" kern="1200" dirty="0" smtClean="0">
                          <a:solidFill>
                            <a:schemeClr val="tx1"/>
                          </a:solidFill>
                          <a:latin typeface="Vivaldi" pitchFamily="66" charset="0"/>
                          <a:ea typeface="+mn-ea"/>
                          <a:cs typeface="+mn-cs"/>
                        </a:rPr>
                        <a:t>We actually get to design and create and name our own real perfumes, just like Brittany Spears, Gwen Stefani, Beyonce Knowles, Kylie Minogue, Christina Aguilera, and all those other celebs. And they all get made at the party, so everyone goes home with their own creation. </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GB" dirty="0"/>
                    </a:p>
                  </a:txBody>
                  <a:tcPr>
                    <a:noFill/>
                  </a:tcPr>
                </a:tc>
              </a:tr>
              <a:tr h="894463">
                <a:tc>
                  <a:txBody>
                    <a:bodyPr/>
                    <a:lstStyle/>
                    <a:p>
                      <a:r>
                        <a:rPr lang="en-GB" sz="1400" b="0" i="0" dirty="0" smtClean="0">
                          <a:latin typeface="Vivaldi" pitchFamily="66" charset="0"/>
                        </a:rPr>
                        <a:t>The place:</a:t>
                      </a:r>
                      <a:endParaRPr lang="en-GB" sz="1400" b="0" i="0" dirty="0">
                        <a:latin typeface="Vivaldi"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rowSpan="2">
                  <a:txBody>
                    <a:bodyPr/>
                    <a:lstStyle/>
                    <a:p>
                      <a:endParaRPr lang="en-GB" sz="1200" dirty="0">
                        <a:latin typeface="Vivaldi"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83115">
                <a:tc>
                  <a:txBody>
                    <a:bodyPr/>
                    <a:lstStyle/>
                    <a:p>
                      <a:r>
                        <a:rPr lang="en-GB" sz="1400" b="0" i="0" dirty="0" smtClean="0">
                          <a:latin typeface="Vivaldi" pitchFamily="66" charset="0"/>
                        </a:rPr>
                        <a:t>The date:</a:t>
                      </a:r>
                      <a:endParaRPr lang="en-GB" sz="1400" b="0" i="0" dirty="0">
                        <a:latin typeface="Vivaldi"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vMerge="1">
                  <a:txBody>
                    <a:bodyPr/>
                    <a:lstStyle/>
                    <a:p>
                      <a:endParaRPr lang="en-GB" dirty="0"/>
                    </a:p>
                  </a:txBody>
                  <a:tcPr>
                    <a:noFill/>
                  </a:tcPr>
                </a:tc>
              </a:tr>
              <a:tr h="276065">
                <a:tc gridSpan="2">
                  <a:txBody>
                    <a:bodyPr/>
                    <a:lstStyle/>
                    <a:p>
                      <a:r>
                        <a:rPr lang="en-GB" sz="1400" b="0" i="0" dirty="0" smtClean="0">
                          <a:latin typeface="Vivaldi" pitchFamily="66" charset="0"/>
                        </a:rPr>
                        <a:t>This will be so much fun</a:t>
                      </a:r>
                      <a:r>
                        <a:rPr lang="en-GB" sz="1400" b="0" i="0" baseline="0" dirty="0" smtClean="0">
                          <a:latin typeface="Vivaldi" pitchFamily="66" charset="0"/>
                        </a:rPr>
                        <a:t> !!</a:t>
                      </a:r>
                      <a:endParaRPr lang="en-GB" sz="1400" b="0" i="0" dirty="0">
                        <a:latin typeface="Vivaldi" pitchFamily="66"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GB" dirty="0"/>
                    </a:p>
                  </a:txBody>
                  <a:tcPr>
                    <a:noFill/>
                  </a:tcPr>
                </a:tc>
              </a:tr>
              <a:tr h="552131">
                <a:tc gridSpan="2">
                  <a:txBody>
                    <a:bodyPr/>
                    <a:lstStyle/>
                    <a:p>
                      <a:r>
                        <a:rPr lang="en-GB" sz="1400" b="0" i="1" dirty="0" smtClean="0">
                          <a:latin typeface="+mn-lt"/>
                        </a:rPr>
                        <a:t>RSVP:</a:t>
                      </a:r>
                      <a:endParaRPr lang="en-GB" sz="1400" b="0" i="1" dirty="0">
                        <a:latin typeface="+mn-lt"/>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GB" dirty="0"/>
                    </a:p>
                  </a:txBody>
                  <a:tcPr>
                    <a:noFill/>
                  </a:tcPr>
                </a:tc>
              </a:tr>
            </a:tbl>
          </a:graphicData>
        </a:graphic>
      </p:graphicFrame>
      <p:pic>
        <p:nvPicPr>
          <p:cNvPr id="11266" name="Picture 2" descr="C:\Documents and Settings\nev.XN003\My Documents\My Web Sites\MyPerfumeParty\images\PartyBird-MCj04124900000.gif"/>
          <p:cNvPicPr>
            <a:picLocks noChangeAspect="1" noChangeArrowheads="1"/>
          </p:cNvPicPr>
          <p:nvPr/>
        </p:nvPicPr>
        <p:blipFill>
          <a:blip r:embed="rId4" cstate="print"/>
          <a:srcRect/>
          <a:stretch>
            <a:fillRect/>
          </a:stretch>
        </p:blipFill>
        <p:spPr bwMode="auto">
          <a:xfrm>
            <a:off x="5192734" y="2208206"/>
            <a:ext cx="1308100" cy="14351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82</Words>
  <Application>Microsoft Office PowerPoint</Application>
  <PresentationFormat>On-screen Show (4:3)</PresentationFormat>
  <Paragraphs>8</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nev</dc:creator>
  <cp:lastModifiedBy>nev</cp:lastModifiedBy>
  <cp:revision>3</cp:revision>
  <dcterms:created xsi:type="dcterms:W3CDTF">2010-04-13T01:11:30Z</dcterms:created>
  <dcterms:modified xsi:type="dcterms:W3CDTF">2010-04-13T03:07:10Z</dcterms:modified>
</cp:coreProperties>
</file>