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BC1"/>
    <a:srgbClr val="D6954E"/>
    <a:srgbClr val="382406"/>
    <a:srgbClr val="955F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02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817E9-2608-42B4-972E-E959E05D16AA}" type="datetimeFigureOut">
              <a:rPr lang="en-US" smtClean="0"/>
              <a:pPr/>
              <a:t>11/26/2011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F75B3-F539-4028-BC05-D189A508A8A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IMG0781.JPG"/>
          <p:cNvPicPr>
            <a:picLocks noChangeAspect="1"/>
          </p:cNvPicPr>
          <p:nvPr/>
        </p:nvPicPr>
        <p:blipFill>
          <a:blip r:embed="rId2" cstate="print"/>
          <a:srcRect b="13432"/>
          <a:stretch>
            <a:fillRect/>
          </a:stretch>
        </p:blipFill>
        <p:spPr>
          <a:xfrm>
            <a:off x="0" y="-36512"/>
            <a:ext cx="6858000" cy="445264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212976" y="2195736"/>
            <a:ext cx="3645024" cy="2232248"/>
          </a:xfrm>
          <a:prstGeom prst="rect">
            <a:avLst/>
          </a:prstGeom>
          <a:solidFill>
            <a:srgbClr val="FCFBC1">
              <a:alpha val="46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3286124" y="2786050"/>
            <a:ext cx="2857520" cy="1500198"/>
          </a:xfrm>
          <a:prstGeom prst="roundRect">
            <a:avLst>
              <a:gd name="adj" fmla="val 0"/>
            </a:avLst>
          </a:prstGeom>
          <a:noFill/>
          <a:ln w="3175" cmpd="tri">
            <a:noFill/>
            <a:prstDash val="solid"/>
            <a:beve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/>
                </a:solidFill>
                <a:latin typeface="Harlow Solid Italic" pitchFamily="82" charset="0"/>
              </a:rPr>
              <a:t>From: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/>
                </a:solidFill>
                <a:latin typeface="Harlow Solid Italic" pitchFamily="82" charset="0"/>
              </a:rPr>
              <a:t>To: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/>
                </a:solidFill>
                <a:latin typeface="Harlow Solid Italic" pitchFamily="82" charset="0"/>
              </a:rPr>
              <a:t>Date: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/>
                </a:solidFill>
                <a:latin typeface="Harlow Solid Italic" pitchFamily="82" charset="0"/>
              </a:rPr>
              <a:t>Place: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/>
                </a:solidFill>
                <a:latin typeface="Harlow Solid Italic" pitchFamily="82" charset="0"/>
              </a:rPr>
              <a:t>RSVP:</a:t>
            </a:r>
            <a:endParaRPr lang="en-GB" sz="1200" dirty="0">
              <a:solidFill>
                <a:schemeClr val="tx1"/>
              </a:solidFill>
              <a:latin typeface="Harlow Solid Italic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6992" y="2195736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Harlow Solid Italic" pitchFamily="82" charset="0"/>
              </a:rPr>
              <a:t>My Perfume Party</a:t>
            </a:r>
            <a:endParaRPr lang="en-GB" sz="2800" dirty="0">
              <a:latin typeface="Harlow Solid Italic" pitchFamily="82" charset="0"/>
            </a:endParaRPr>
          </a:p>
        </p:txBody>
      </p:sp>
      <p:sp>
        <p:nvSpPr>
          <p:cNvPr id="10" name="5-Point Star 9"/>
          <p:cNvSpPr/>
          <p:nvPr/>
        </p:nvSpPr>
        <p:spPr>
          <a:xfrm rot="20047270">
            <a:off x="6285345" y="2171761"/>
            <a:ext cx="285752" cy="285752"/>
          </a:xfrm>
          <a:prstGeom prst="star5">
            <a:avLst/>
          </a:prstGeom>
          <a:solidFill>
            <a:srgbClr val="D6954E"/>
          </a:solidFill>
          <a:ln w="3175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5-Point Star 10"/>
          <p:cNvSpPr/>
          <p:nvPr/>
        </p:nvSpPr>
        <p:spPr>
          <a:xfrm rot="19585388">
            <a:off x="5212371" y="1890875"/>
            <a:ext cx="285752" cy="285752"/>
          </a:xfrm>
          <a:prstGeom prst="star5">
            <a:avLst/>
          </a:prstGeom>
          <a:solidFill>
            <a:srgbClr val="D6954E"/>
          </a:solidFill>
          <a:ln w="3175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5-Point Star 11"/>
          <p:cNvSpPr/>
          <p:nvPr/>
        </p:nvSpPr>
        <p:spPr>
          <a:xfrm>
            <a:off x="6237312" y="3635896"/>
            <a:ext cx="285752" cy="285752"/>
          </a:xfrm>
          <a:prstGeom prst="star5">
            <a:avLst/>
          </a:prstGeom>
          <a:solidFill>
            <a:srgbClr val="D6954E"/>
          </a:solidFill>
          <a:ln w="3175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5-Point Star 12"/>
          <p:cNvSpPr/>
          <p:nvPr/>
        </p:nvSpPr>
        <p:spPr>
          <a:xfrm>
            <a:off x="3140968" y="3635896"/>
            <a:ext cx="214314" cy="214314"/>
          </a:xfrm>
          <a:prstGeom prst="star5">
            <a:avLst/>
          </a:prstGeom>
          <a:solidFill>
            <a:srgbClr val="D6954E"/>
          </a:solidFill>
          <a:ln w="3175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5-Point Star 13"/>
          <p:cNvSpPr/>
          <p:nvPr/>
        </p:nvSpPr>
        <p:spPr>
          <a:xfrm>
            <a:off x="2132856" y="323528"/>
            <a:ext cx="357190" cy="357190"/>
          </a:xfrm>
          <a:prstGeom prst="star5">
            <a:avLst/>
          </a:prstGeom>
          <a:solidFill>
            <a:srgbClr val="D6954E"/>
          </a:solidFill>
          <a:ln w="3175">
            <a:noFill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284984" y="251520"/>
            <a:ext cx="33123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Harlow Solid Italic" pitchFamily="82" charset="0"/>
              </a:rPr>
              <a:t>The smells of the flora </a:t>
            </a:r>
            <a:r>
              <a:rPr lang="en-GB" sz="1400" dirty="0" smtClean="0">
                <a:latin typeface="Harlow Solid Italic" pitchFamily="82" charset="0"/>
              </a:rPr>
              <a:t>a</a:t>
            </a:r>
            <a:r>
              <a:rPr lang="en-GB" sz="1400" dirty="0" smtClean="0">
                <a:latin typeface="Harlow Solid Italic" pitchFamily="82" charset="0"/>
              </a:rPr>
              <a:t>nd the forest dance and twist, stirred by the ocean breeze; intoxicating jasmines tango with earthy patchouli, calming lavender waltzes with comforting </a:t>
            </a:r>
            <a:r>
              <a:rPr lang="en-GB" sz="1400" dirty="0" smtClean="0">
                <a:latin typeface="Harlow Solid Italic" pitchFamily="82" charset="0"/>
              </a:rPr>
              <a:t>rose</a:t>
            </a:r>
            <a:r>
              <a:rPr lang="en-GB" sz="1400" dirty="0" smtClean="0">
                <a:latin typeface="Harlow Solid Italic" pitchFamily="82" charset="0"/>
              </a:rPr>
              <a:t>, warm woods and </a:t>
            </a:r>
            <a:r>
              <a:rPr lang="en-GB" sz="1400" dirty="0" smtClean="0">
                <a:latin typeface="Harlow Solid Italic" pitchFamily="82" charset="0"/>
              </a:rPr>
              <a:t>sweet </a:t>
            </a:r>
            <a:r>
              <a:rPr lang="en-GB" sz="1400" dirty="0" smtClean="0">
                <a:latin typeface="Harlow Solid Italic" pitchFamily="82" charset="0"/>
              </a:rPr>
              <a:t>orange blossom cavort with fire hot spices; rich memories, stolen kisses, the language of perfume. </a:t>
            </a:r>
            <a:endParaRPr lang="en-GB" sz="1400" dirty="0" smtClean="0">
              <a:latin typeface="Harlow Solid Italic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Broadway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68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2</cp:revision>
  <dcterms:created xsi:type="dcterms:W3CDTF">2010-06-11T22:45:59Z</dcterms:created>
  <dcterms:modified xsi:type="dcterms:W3CDTF">2011-11-26T23:30:43Z</dcterms:modified>
</cp:coreProperties>
</file>