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7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931C2-A997-45BD-A830-B269E24F7584}" type="datetimeFigureOut">
              <a:rPr lang="en-US" smtClean="0"/>
              <a:pPr/>
              <a:t>12/5/2010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ev\AppData\Local\Microsoft\Windows\Temporary Internet Files\Content.IE5\HR5Q93PZ\MC900441476[1].png"/>
          <p:cNvPicPr>
            <a:picLocks noChangeAspect="1" noChangeArrowheads="1"/>
          </p:cNvPicPr>
          <p:nvPr/>
        </p:nvPicPr>
        <p:blipFill>
          <a:blip r:embed="rId2" cstate="print">
            <a:lum bright="1000"/>
          </a:blip>
          <a:srcRect/>
          <a:stretch>
            <a:fillRect/>
          </a:stretch>
        </p:blipFill>
        <p:spPr bwMode="auto">
          <a:xfrm>
            <a:off x="2016224" y="0"/>
            <a:ext cx="4797152" cy="4427984"/>
          </a:xfrm>
          <a:prstGeom prst="rect">
            <a:avLst/>
          </a:prstGeom>
          <a:noFill/>
          <a:scene3d>
            <a:camera prst="orthographicFront">
              <a:rot lat="10800000" lon="0" rev="0"/>
            </a:camera>
            <a:lightRig rig="threePt" dir="t"/>
          </a:scene3d>
        </p:spPr>
      </p:pic>
      <p:sp>
        <p:nvSpPr>
          <p:cNvPr id="4" name="Rectangle 3"/>
          <p:cNvSpPr/>
          <p:nvPr/>
        </p:nvSpPr>
        <p:spPr>
          <a:xfrm>
            <a:off x="0" y="0"/>
            <a:ext cx="3501008" cy="442798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7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  <a:alpha val="13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75338" y="88334"/>
            <a:ext cx="27826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tabLst/>
            </a:pPr>
            <a:r>
              <a:rPr lang="en-GB" sz="1200" i="1" dirty="0" smtClean="0"/>
              <a:t>Dear,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Please come along to My Perfume Party to celebrate my birthday where we will be creating our very own unique </a:t>
            </a:r>
            <a:r>
              <a:rPr lang="en-GB" sz="1200" i="1" dirty="0" smtClean="0"/>
              <a:t>perfumes. No brothers allowed!</a:t>
            </a: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The Place: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The Date:</a:t>
            </a:r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endParaRPr lang="en-GB" sz="1200" i="1" dirty="0" smtClean="0"/>
          </a:p>
          <a:p>
            <a:pPr marL="3175" indent="-3175">
              <a:tabLst/>
            </a:pPr>
            <a:r>
              <a:rPr lang="en-GB" sz="1200" i="1" dirty="0" smtClean="0"/>
              <a:t>RSVP:</a:t>
            </a:r>
            <a:endParaRPr lang="en-GB" sz="1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88640" y="107504"/>
            <a:ext cx="33843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Oh what a commotion!</a:t>
            </a:r>
          </a:p>
          <a:p>
            <a:r>
              <a:rPr lang="en-GB" sz="1200" dirty="0" smtClean="0"/>
              <a:t>Making up our potions,</a:t>
            </a:r>
          </a:p>
          <a:p>
            <a:r>
              <a:rPr lang="en-GB" sz="1200" dirty="0" smtClean="0"/>
              <a:t>At my birthday perfume party.</a:t>
            </a:r>
          </a:p>
          <a:p>
            <a:r>
              <a:rPr lang="en-GB" sz="1200" dirty="0" smtClean="0"/>
              <a:t>Jessica loves the jasmine,</a:t>
            </a:r>
          </a:p>
          <a:p>
            <a:r>
              <a:rPr lang="en-GB" sz="1200" dirty="0" smtClean="0"/>
              <a:t>Whilst Jasmine loves the berries;</a:t>
            </a:r>
          </a:p>
          <a:p>
            <a:r>
              <a:rPr lang="en-GB" sz="1200" dirty="0" smtClean="0"/>
              <a:t>Megan’s gone mad on mountain airs</a:t>
            </a:r>
          </a:p>
          <a:p>
            <a:r>
              <a:rPr lang="en-GB" sz="1200" dirty="0" smtClean="0"/>
              <a:t>But Chloe’s just away with the fairies.</a:t>
            </a:r>
          </a:p>
          <a:p>
            <a:r>
              <a:rPr lang="en-GB" sz="1200" dirty="0" smtClean="0"/>
              <a:t>Laura loves the lemon scents,</a:t>
            </a:r>
          </a:p>
          <a:p>
            <a:r>
              <a:rPr lang="en-GB" sz="1200" dirty="0" smtClean="0"/>
              <a:t>Sasha’s spicy is so intense,</a:t>
            </a:r>
          </a:p>
          <a:p>
            <a:r>
              <a:rPr lang="en-GB" sz="1200" dirty="0" smtClean="0"/>
              <a:t>Brian reckons he’s a </a:t>
            </a:r>
            <a:r>
              <a:rPr lang="en-GB" sz="1200" dirty="0" smtClean="0"/>
              <a:t>v</a:t>
            </a:r>
            <a:r>
              <a:rPr lang="en-GB" sz="1200" dirty="0" smtClean="0"/>
              <a:t>anilla lover</a:t>
            </a:r>
          </a:p>
          <a:p>
            <a:r>
              <a:rPr lang="en-GB" sz="1200" dirty="0" smtClean="0"/>
              <a:t>Woh, stop! Who invited </a:t>
            </a:r>
            <a:r>
              <a:rPr lang="en-GB" sz="1200" dirty="0" smtClean="0"/>
              <a:t>m</a:t>
            </a:r>
            <a:r>
              <a:rPr lang="en-GB" sz="1200" dirty="0" smtClean="0"/>
              <a:t>y brother?</a:t>
            </a:r>
          </a:p>
          <a:p>
            <a:r>
              <a:rPr lang="en-GB" sz="1200" dirty="0" smtClean="0"/>
              <a:t>Martha’s into earthy smells,</a:t>
            </a:r>
          </a:p>
          <a:p>
            <a:r>
              <a:rPr lang="en-GB" sz="1200" dirty="0" smtClean="0"/>
              <a:t>Misty, mossy, chanterelles.</a:t>
            </a:r>
          </a:p>
          <a:p>
            <a:r>
              <a:rPr lang="en-GB" sz="1200" dirty="0" smtClean="0"/>
              <a:t>Amber adores the ambergris,</a:t>
            </a:r>
          </a:p>
          <a:p>
            <a:r>
              <a:rPr lang="en-GB" sz="1200" dirty="0" smtClean="0"/>
              <a:t>Did you know it’s made from whale sneeze?</a:t>
            </a:r>
          </a:p>
          <a:p>
            <a:r>
              <a:rPr lang="en-GB" sz="1200" dirty="0" smtClean="0"/>
              <a:t>Laura’s got a dash of tonic sport,</a:t>
            </a:r>
          </a:p>
          <a:p>
            <a:r>
              <a:rPr lang="en-GB" sz="1200" dirty="0" smtClean="0"/>
              <a:t>Mine’s more a flowery sort,</a:t>
            </a:r>
          </a:p>
          <a:p>
            <a:r>
              <a:rPr lang="en-GB" sz="1200" dirty="0" smtClean="0"/>
              <a:t>Chloe’s decided on the woody now,</a:t>
            </a:r>
          </a:p>
          <a:p>
            <a:r>
              <a:rPr lang="en-GB" sz="1200" dirty="0" smtClean="0"/>
              <a:t>“Come smell this”, “Ummm, oh wow!”</a:t>
            </a:r>
          </a:p>
          <a:p>
            <a:r>
              <a:rPr lang="en-GB" sz="1200" dirty="0" smtClean="0"/>
              <a:t>Megan’s gone for something hearty,</a:t>
            </a:r>
          </a:p>
          <a:p>
            <a:r>
              <a:rPr lang="en-GB" sz="1200" dirty="0" smtClean="0"/>
              <a:t>Jessica’s gone all french and tarty,</a:t>
            </a:r>
          </a:p>
          <a:p>
            <a:r>
              <a:rPr lang="en-GB" sz="1200" dirty="0" smtClean="0"/>
              <a:t>But all agreed on one thing </a:t>
            </a:r>
            <a:r>
              <a:rPr lang="en-GB" sz="1200" dirty="0" err="1" smtClean="0"/>
              <a:t>smartie</a:t>
            </a:r>
            <a:r>
              <a:rPr lang="en-GB" sz="1200" dirty="0" smtClean="0"/>
              <a:t>,</a:t>
            </a:r>
          </a:p>
          <a:p>
            <a:r>
              <a:rPr lang="en-GB" sz="1200" dirty="0" smtClean="0"/>
              <a:t>This was a great idea for a party!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191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13</cp:revision>
  <dcterms:created xsi:type="dcterms:W3CDTF">2010-04-13T01:11:30Z</dcterms:created>
  <dcterms:modified xsi:type="dcterms:W3CDTF">2010-12-05T15:48:13Z</dcterms:modified>
</cp:coreProperties>
</file>