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20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C:\Users\nev\AppData\Local\Microsoft\Windows\Temporary Internet Files\Content.IE5\5D3CB8R1\MP90044341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2776" y="32964"/>
            <a:ext cx="5400600" cy="439502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0"/>
            <a:ext cx="3501008" cy="442798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17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  <a:alpha val="13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2282" y="35496"/>
            <a:ext cx="278266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" indent="-3175">
              <a:tabLst/>
            </a:pPr>
            <a:r>
              <a:rPr lang="en-GB" sz="1200" i="1" dirty="0" smtClean="0"/>
              <a:t>Dear</a:t>
            </a: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r>
              <a:rPr lang="en-GB" sz="1200" i="1" dirty="0" smtClean="0"/>
              <a:t>Please come along to My Perfume Party to celebrate my birthday where we will be creating our very own unique </a:t>
            </a:r>
            <a:r>
              <a:rPr lang="en-GB" sz="1200" i="1" dirty="0" smtClean="0"/>
              <a:t>perfumes. </a:t>
            </a: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r>
              <a:rPr lang="en-GB" sz="1200" i="1" dirty="0" smtClean="0"/>
              <a:t>The Place:</a:t>
            </a:r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r>
              <a:rPr lang="en-GB" sz="1200" i="1" dirty="0" smtClean="0"/>
              <a:t>The Date:</a:t>
            </a:r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460375" lvl="1" indent="-3175"/>
            <a:r>
              <a:rPr lang="en-GB" sz="1200" i="1" dirty="0" smtClean="0"/>
              <a:t>Perfume is a silken web, </a:t>
            </a:r>
          </a:p>
          <a:p>
            <a:pPr marL="460375" lvl="1" indent="-3175"/>
            <a:r>
              <a:rPr lang="en-GB" sz="1200" i="1" dirty="0" smtClean="0"/>
              <a:t>intricate, beautiful, </a:t>
            </a:r>
          </a:p>
          <a:p>
            <a:pPr marL="460375" lvl="1" indent="-3175"/>
            <a:r>
              <a:rPr lang="en-GB" sz="1200" i="1" dirty="0" smtClean="0"/>
              <a:t>laced with promise, </a:t>
            </a:r>
          </a:p>
          <a:p>
            <a:pPr marL="460375" lvl="1" indent="-3175"/>
            <a:r>
              <a:rPr lang="en-GB" sz="1200" i="1" dirty="0" smtClean="0"/>
              <a:t>delicate yet strong, </a:t>
            </a:r>
          </a:p>
          <a:p>
            <a:pPr marL="460375" lvl="1" indent="-3175"/>
            <a:r>
              <a:rPr lang="en-GB" sz="1200" i="1" dirty="0" smtClean="0"/>
              <a:t>complex but simple, </a:t>
            </a:r>
          </a:p>
          <a:p>
            <a:pPr marL="460375" lvl="1" indent="-3175"/>
            <a:r>
              <a:rPr lang="en-GB" sz="1200" i="1" dirty="0" smtClean="0"/>
              <a:t>entwined with passion, </a:t>
            </a:r>
          </a:p>
          <a:p>
            <a:pPr marL="460375" lvl="1" indent="-3175"/>
            <a:r>
              <a:rPr lang="en-GB" sz="1200" i="1" dirty="0" smtClean="0"/>
              <a:t>enchanting.</a:t>
            </a:r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r>
              <a:rPr lang="en-GB" sz="1200" i="1" dirty="0" smtClean="0"/>
              <a:t>RSVP:</a:t>
            </a:r>
            <a:endParaRPr lang="en-GB" sz="1200" i="1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04664" y="2195736"/>
            <a:ext cx="201622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4664" y="3635896"/>
            <a:ext cx="194421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59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</dc:creator>
  <cp:lastModifiedBy>nev</cp:lastModifiedBy>
  <cp:revision>15</cp:revision>
  <dcterms:created xsi:type="dcterms:W3CDTF">2010-04-13T01:11:30Z</dcterms:created>
  <dcterms:modified xsi:type="dcterms:W3CDTF">2010-12-05T16:51:02Z</dcterms:modified>
</cp:coreProperties>
</file>