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B9B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788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931C2-A997-45BD-A830-B269E24F7584}" type="datetimeFigureOut">
              <a:rPr lang="en-US" smtClean="0"/>
              <a:pPr/>
              <a:t>6/25/2011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055E-9437-4172-944C-1C02EE6799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931C2-A997-45BD-A830-B269E24F7584}" type="datetimeFigureOut">
              <a:rPr lang="en-US" smtClean="0"/>
              <a:pPr/>
              <a:t>6/25/2011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055E-9437-4172-944C-1C02EE6799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931C2-A997-45BD-A830-B269E24F7584}" type="datetimeFigureOut">
              <a:rPr lang="en-US" smtClean="0"/>
              <a:pPr/>
              <a:t>6/25/2011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055E-9437-4172-944C-1C02EE6799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931C2-A997-45BD-A830-B269E24F7584}" type="datetimeFigureOut">
              <a:rPr lang="en-US" smtClean="0"/>
              <a:pPr/>
              <a:t>6/25/2011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055E-9437-4172-944C-1C02EE6799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931C2-A997-45BD-A830-B269E24F7584}" type="datetimeFigureOut">
              <a:rPr lang="en-US" smtClean="0"/>
              <a:pPr/>
              <a:t>6/25/2011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055E-9437-4172-944C-1C02EE6799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931C2-A997-45BD-A830-B269E24F7584}" type="datetimeFigureOut">
              <a:rPr lang="en-US" smtClean="0"/>
              <a:pPr/>
              <a:t>6/25/2011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055E-9437-4172-944C-1C02EE6799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931C2-A997-45BD-A830-B269E24F7584}" type="datetimeFigureOut">
              <a:rPr lang="en-US" smtClean="0"/>
              <a:pPr/>
              <a:t>6/25/2011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055E-9437-4172-944C-1C02EE6799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931C2-A997-45BD-A830-B269E24F7584}" type="datetimeFigureOut">
              <a:rPr lang="en-US" smtClean="0"/>
              <a:pPr/>
              <a:t>6/25/2011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055E-9437-4172-944C-1C02EE6799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931C2-A997-45BD-A830-B269E24F7584}" type="datetimeFigureOut">
              <a:rPr lang="en-US" smtClean="0"/>
              <a:pPr/>
              <a:t>6/25/2011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055E-9437-4172-944C-1C02EE6799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931C2-A997-45BD-A830-B269E24F7584}" type="datetimeFigureOut">
              <a:rPr lang="en-US" smtClean="0"/>
              <a:pPr/>
              <a:t>6/25/2011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055E-9437-4172-944C-1C02EE6799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931C2-A997-45BD-A830-B269E24F7584}" type="datetimeFigureOut">
              <a:rPr lang="en-US" smtClean="0"/>
              <a:pPr/>
              <a:t>6/25/2011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055E-9437-4172-944C-1C02EE6799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931C2-A997-45BD-A830-B269E24F7584}" type="datetimeFigureOut">
              <a:rPr lang="en-US" smtClean="0"/>
              <a:pPr/>
              <a:t>6/25/2011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E055E-9437-4172-944C-1C02EE67993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almTrees_Watercolour.jpg"/>
          <p:cNvPicPr>
            <a:picLocks noChangeAspect="1"/>
          </p:cNvPicPr>
          <p:nvPr/>
        </p:nvPicPr>
        <p:blipFill>
          <a:blip r:embed="rId2" cstate="print">
            <a:lum bright="60000"/>
          </a:blip>
          <a:stretch>
            <a:fillRect/>
          </a:stretch>
        </p:blipFill>
        <p:spPr>
          <a:xfrm>
            <a:off x="0" y="0"/>
            <a:ext cx="6858000" cy="442798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689648" y="107504"/>
            <a:ext cx="297971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Ozonics </a:t>
            </a:r>
            <a:r>
              <a:rPr lang="en-GB" sz="1200" dirty="0" smtClean="0"/>
              <a:t>and Aldehydes are bright and clean</a:t>
            </a:r>
          </a:p>
          <a:p>
            <a:r>
              <a:rPr lang="en-GB" sz="1200" dirty="0" smtClean="0"/>
              <a:t>Citrus oils whisper a Mediterranean dream</a:t>
            </a:r>
          </a:p>
          <a:p>
            <a:r>
              <a:rPr lang="en-GB" sz="1200" dirty="0" smtClean="0"/>
              <a:t>Evening jasmine brims full of mystery</a:t>
            </a:r>
          </a:p>
          <a:p>
            <a:r>
              <a:rPr lang="en-GB" sz="1200" dirty="0" smtClean="0"/>
              <a:t>Forest moss speaks of natures’ history </a:t>
            </a:r>
          </a:p>
          <a:p>
            <a:r>
              <a:rPr lang="en-GB" sz="1200" dirty="0" smtClean="0"/>
              <a:t>The fragrance of a rose is loving and warm </a:t>
            </a:r>
          </a:p>
          <a:p>
            <a:r>
              <a:rPr lang="en-GB" sz="1200" dirty="0" smtClean="0"/>
              <a:t>Heady floral brings on more of a storm</a:t>
            </a:r>
          </a:p>
          <a:p>
            <a:r>
              <a:rPr lang="en-GB" sz="1200" dirty="0" smtClean="0"/>
              <a:t>Amber gives your perfume punch</a:t>
            </a:r>
          </a:p>
          <a:p>
            <a:r>
              <a:rPr lang="en-GB" sz="1200" dirty="0" smtClean="0"/>
              <a:t>Fruity you could eat for lunch</a:t>
            </a:r>
          </a:p>
          <a:p>
            <a:r>
              <a:rPr lang="en-GB" sz="1200" dirty="0" smtClean="0"/>
              <a:t>Sporty tonics are sharp and witty</a:t>
            </a:r>
          </a:p>
          <a:p>
            <a:r>
              <a:rPr lang="en-GB" sz="1200" dirty="0" smtClean="0"/>
              <a:t>Delicate freesias are youthful and pretty</a:t>
            </a:r>
          </a:p>
          <a:p>
            <a:r>
              <a:rPr lang="en-GB" sz="1200" dirty="0" smtClean="0"/>
              <a:t>Green for smells of spring cut grass </a:t>
            </a:r>
          </a:p>
          <a:p>
            <a:r>
              <a:rPr lang="en-GB" sz="1200" dirty="0" smtClean="0"/>
              <a:t>Sumptuous vanilla for a touch of class</a:t>
            </a:r>
          </a:p>
          <a:p>
            <a:r>
              <a:rPr lang="en-GB" sz="1200" dirty="0" smtClean="0"/>
              <a:t> </a:t>
            </a:r>
          </a:p>
          <a:p>
            <a:r>
              <a:rPr lang="en-GB" sz="1200" dirty="0" smtClean="0"/>
              <a:t>Mix and match to your heart’s content</a:t>
            </a:r>
          </a:p>
          <a:p>
            <a:r>
              <a:rPr lang="en-GB" sz="1200" dirty="0" smtClean="0"/>
              <a:t>Then choose a name to represent </a:t>
            </a:r>
          </a:p>
          <a:p>
            <a:r>
              <a:rPr lang="en-GB" sz="1200" dirty="0" smtClean="0"/>
              <a:t>Your own very personal signature scent.</a:t>
            </a:r>
            <a:endParaRPr lang="en-GB" sz="12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6858000" cy="442798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17000"/>
                </a:schemeClr>
              </a:gs>
              <a:gs pos="50000">
                <a:schemeClr val="accent4">
                  <a:lumMod val="60000"/>
                  <a:lumOff val="40000"/>
                  <a:shade val="67500"/>
                  <a:satMod val="115000"/>
                  <a:alpha val="10000"/>
                </a:schemeClr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88640" y="117029"/>
            <a:ext cx="3600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I’m having a birthday party all, it’s going to be great,</a:t>
            </a:r>
          </a:p>
          <a:p>
            <a:r>
              <a:rPr lang="en-GB" sz="1200" dirty="0" smtClean="0"/>
              <a:t>You’re special, so you’re invited, ooh I so can’t wait …</a:t>
            </a:r>
          </a:p>
          <a:p>
            <a:r>
              <a:rPr lang="en-GB" sz="1200" dirty="0" smtClean="0"/>
              <a:t>I was thinking of going out for something to eat</a:t>
            </a:r>
          </a:p>
          <a:p>
            <a:r>
              <a:rPr lang="en-GB" sz="1200" dirty="0" smtClean="0"/>
              <a:t>But I’ve now decided on a more unusual treat</a:t>
            </a:r>
          </a:p>
          <a:p>
            <a:r>
              <a:rPr lang="en-GB" sz="1200" dirty="0" smtClean="0"/>
              <a:t>We’re going to take some fragrance education</a:t>
            </a:r>
          </a:p>
          <a:p>
            <a:r>
              <a:rPr lang="en-GB" sz="1200" dirty="0" smtClean="0"/>
              <a:t>And all go home with our own perfume creation!</a:t>
            </a:r>
          </a:p>
          <a:p>
            <a:r>
              <a:rPr lang="en-GB" sz="1200" dirty="0" smtClean="0"/>
              <a:t> </a:t>
            </a:r>
          </a:p>
          <a:p>
            <a:r>
              <a:rPr lang="en-GB" sz="1200" dirty="0" smtClean="0"/>
              <a:t>There’s lots of oils from which pick and mix</a:t>
            </a:r>
          </a:p>
          <a:p>
            <a:r>
              <a:rPr lang="en-GB" sz="1200" dirty="0" smtClean="0"/>
              <a:t>We smell them each on little </a:t>
            </a:r>
            <a:r>
              <a:rPr lang="en-GB" sz="1200" dirty="0" smtClean="0"/>
              <a:t>sticks</a:t>
            </a:r>
          </a:p>
          <a:p>
            <a:endParaRPr lang="en-GB" sz="1200" dirty="0" smtClean="0"/>
          </a:p>
          <a:p>
            <a:r>
              <a:rPr lang="en-GB" sz="1200" dirty="0" smtClean="0"/>
              <a:t>We </a:t>
            </a:r>
            <a:r>
              <a:rPr lang="en-GB" sz="1200" dirty="0" smtClean="0"/>
              <a:t>have tongue of toad and ear of bat,</a:t>
            </a:r>
          </a:p>
          <a:p>
            <a:r>
              <a:rPr lang="en-GB" sz="1200" dirty="0" smtClean="0"/>
              <a:t>No only kidding, nothing gross like that</a:t>
            </a:r>
            <a:r>
              <a:rPr lang="en-GB" sz="1200" dirty="0" smtClean="0"/>
              <a:t>!</a:t>
            </a:r>
            <a:r>
              <a:rPr lang="en-GB" sz="1200" dirty="0" smtClean="0"/>
              <a:t> 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8640" y="2771800"/>
            <a:ext cx="666936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3175">
              <a:lnSpc>
                <a:spcPts val="1200"/>
              </a:lnSpc>
              <a:tabLst/>
            </a:pPr>
            <a:r>
              <a:rPr lang="en-GB" sz="1100" i="1" dirty="0" smtClean="0"/>
              <a:t>Dear </a:t>
            </a:r>
          </a:p>
          <a:p>
            <a:pPr indent="-3175">
              <a:lnSpc>
                <a:spcPts val="1200"/>
              </a:lnSpc>
              <a:tabLst/>
            </a:pPr>
            <a:endParaRPr lang="en-GB" sz="1100" i="1" dirty="0" smtClean="0"/>
          </a:p>
          <a:p>
            <a:pPr indent="-3175">
              <a:lnSpc>
                <a:spcPts val="1200"/>
              </a:lnSpc>
              <a:tabLst/>
            </a:pPr>
            <a:r>
              <a:rPr lang="en-GB" sz="1100" i="1" dirty="0" smtClean="0"/>
              <a:t>The Place:</a:t>
            </a:r>
          </a:p>
          <a:p>
            <a:pPr indent="-3175">
              <a:lnSpc>
                <a:spcPts val="1200"/>
              </a:lnSpc>
              <a:tabLst/>
            </a:pPr>
            <a:endParaRPr lang="en-GB" sz="1100" i="1" dirty="0" smtClean="0"/>
          </a:p>
          <a:p>
            <a:pPr indent="-3175">
              <a:lnSpc>
                <a:spcPts val="1200"/>
              </a:lnSpc>
              <a:tabLst/>
            </a:pPr>
            <a:r>
              <a:rPr lang="en-GB" sz="1100" i="1" dirty="0" smtClean="0"/>
              <a:t>The Date</a:t>
            </a:r>
            <a:r>
              <a:rPr lang="en-GB" sz="1100" i="1" dirty="0" smtClean="0"/>
              <a:t>:</a:t>
            </a:r>
          </a:p>
          <a:p>
            <a:pPr indent="-3175">
              <a:lnSpc>
                <a:spcPts val="1200"/>
              </a:lnSpc>
              <a:tabLst/>
            </a:pPr>
            <a:endParaRPr lang="en-GB" sz="1100" i="1" dirty="0" smtClean="0"/>
          </a:p>
          <a:p>
            <a:pPr indent="-3175">
              <a:lnSpc>
                <a:spcPts val="1200"/>
              </a:lnSpc>
              <a:tabLst/>
            </a:pPr>
            <a:r>
              <a:rPr lang="en-GB" sz="1100" i="1" dirty="0" smtClean="0"/>
              <a:t>Please </a:t>
            </a:r>
            <a:r>
              <a:rPr lang="en-GB" sz="1100" i="1" dirty="0" smtClean="0"/>
              <a:t>come along to My Perfume Party to celebrate my birthday where we will be creating our very own unique perfumes. </a:t>
            </a:r>
          </a:p>
          <a:p>
            <a:pPr indent="-3175">
              <a:lnSpc>
                <a:spcPts val="1200"/>
              </a:lnSpc>
              <a:tabLst/>
            </a:pPr>
            <a:endParaRPr lang="en-GB" sz="1100" i="1" dirty="0" smtClean="0"/>
          </a:p>
          <a:p>
            <a:pPr indent="-3175">
              <a:lnSpc>
                <a:spcPts val="1200"/>
              </a:lnSpc>
              <a:tabLst/>
            </a:pPr>
            <a:r>
              <a:rPr lang="en-GB" sz="1100" i="1" dirty="0" smtClean="0"/>
              <a:t>RSVP:</a:t>
            </a:r>
            <a:endParaRPr lang="en-GB" sz="11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173</Words>
  <Application>Microsoft Office PowerPoint</Application>
  <PresentationFormat>On-screen Show (4:3)</PresentationFormat>
  <Paragraphs>37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</dc:creator>
  <cp:lastModifiedBy>nev</cp:lastModifiedBy>
  <cp:revision>14</cp:revision>
  <dcterms:created xsi:type="dcterms:W3CDTF">2010-04-13T01:11:30Z</dcterms:created>
  <dcterms:modified xsi:type="dcterms:W3CDTF">2011-06-25T20:09:42Z</dcterms:modified>
</cp:coreProperties>
</file>