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6E6"/>
    <a:srgbClr val="4435A1"/>
    <a:srgbClr val="BC5908"/>
    <a:srgbClr val="AC1681"/>
    <a:srgbClr val="6B93C3"/>
    <a:srgbClr val="A0BBDC"/>
    <a:srgbClr val="4376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01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EE3DC-0DD9-4220-8F74-D89960BCDDC2}" type="datetimeFigureOut">
              <a:rPr lang="en-US" smtClean="0"/>
              <a:pPr/>
              <a:t>6/13/2010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6858000" cy="37147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Xrissy-MillionDollars_v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3836" y="214282"/>
            <a:ext cx="6654188" cy="331607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929066" y="185480"/>
            <a:ext cx="28575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i="1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Pre-Prom Perfume Party</a:t>
            </a:r>
          </a:p>
          <a:p>
            <a:pPr algn="r"/>
            <a:endParaRPr lang="en-GB" sz="1400" i="1" dirty="0" smtClean="0">
              <a:solidFill>
                <a:schemeClr val="bg1">
                  <a:lumMod val="85000"/>
                </a:schemeClr>
              </a:solidFill>
              <a:latin typeface="Book Antiqua" pitchFamily="18" charset="0"/>
            </a:endParaRPr>
          </a:p>
          <a:p>
            <a:pPr algn="r"/>
            <a:r>
              <a:rPr lang="en-GB" sz="1400" i="1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To compliment your beautiful dress, you need a perfume to make you feel like a million dollars.</a:t>
            </a:r>
          </a:p>
          <a:p>
            <a:pPr algn="r"/>
            <a:endParaRPr lang="en-GB" sz="1400" i="1" dirty="0" smtClean="0">
              <a:solidFill>
                <a:schemeClr val="bg1">
                  <a:lumMod val="85000"/>
                </a:schemeClr>
              </a:solidFill>
              <a:latin typeface="Book Antiqua" pitchFamily="18" charset="0"/>
            </a:endParaRPr>
          </a:p>
          <a:p>
            <a:pPr algn="r"/>
            <a:endParaRPr lang="en-GB" sz="1400" i="1" dirty="0" smtClean="0">
              <a:solidFill>
                <a:schemeClr val="bg1">
                  <a:lumMod val="8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56" y="2947976"/>
            <a:ext cx="2428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7675" algn="l"/>
              </a:tabLst>
            </a:pPr>
            <a:r>
              <a:rPr lang="en-GB" sz="1100" i="1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Place	:  </a:t>
            </a:r>
            <a:endParaRPr lang="en-GB" sz="1100" i="1" dirty="0" smtClean="0">
              <a:solidFill>
                <a:schemeClr val="bg1">
                  <a:lumMod val="85000"/>
                </a:schemeClr>
              </a:solidFill>
              <a:latin typeface="Book Antiqua" pitchFamily="18" charset="0"/>
            </a:endParaRPr>
          </a:p>
          <a:p>
            <a:pPr>
              <a:tabLst>
                <a:tab pos="447675" algn="l"/>
              </a:tabLst>
            </a:pPr>
            <a:r>
              <a:rPr lang="en-GB" sz="1100" i="1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Date	: </a:t>
            </a:r>
            <a:endParaRPr lang="en-GB" sz="1100" i="1" dirty="0" smtClean="0">
              <a:solidFill>
                <a:schemeClr val="bg1">
                  <a:lumMod val="85000"/>
                </a:schemeClr>
              </a:solidFill>
              <a:latin typeface="Book Antiqua" pitchFamily="18" charset="0"/>
            </a:endParaRPr>
          </a:p>
          <a:p>
            <a:pPr>
              <a:tabLst>
                <a:tab pos="447675" algn="l"/>
              </a:tabLst>
            </a:pPr>
            <a:r>
              <a:rPr lang="en-GB" sz="1100" i="1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RSVP	: </a:t>
            </a:r>
            <a:endParaRPr lang="en-GB" sz="1100" i="1" dirty="0" smtClean="0">
              <a:solidFill>
                <a:schemeClr val="bg1">
                  <a:lumMod val="8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</TotalTime>
  <Words>23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8</cp:revision>
  <dcterms:created xsi:type="dcterms:W3CDTF">2010-04-12T19:46:20Z</dcterms:created>
  <dcterms:modified xsi:type="dcterms:W3CDTF">2010-06-13T21:28:54Z</dcterms:modified>
</cp:coreProperties>
</file>