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9588" cy="4951413"/>
  <p:notesSz cx="6858000" cy="9144000"/>
  <p:defaultTextStyle>
    <a:defPPr>
      <a:defRPr lang="en-US"/>
    </a:defPPr>
    <a:lvl1pPr marL="0" algn="l" defTabSz="6748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37414" algn="l" defTabSz="6748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74827" algn="l" defTabSz="6748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12241" algn="l" defTabSz="6748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49654" algn="l" defTabSz="6748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87068" algn="l" defTabSz="6748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24482" algn="l" defTabSz="6748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61895" algn="l" defTabSz="6748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99309" algn="l" defTabSz="6748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080" y="-102"/>
      </p:cViewPr>
      <p:guideLst>
        <p:guide orient="horz" pos="156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469" y="1538147"/>
            <a:ext cx="5830650" cy="10613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938" y="2805801"/>
            <a:ext cx="4801712" cy="12653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74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12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49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87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24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61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99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3201" y="198287"/>
            <a:ext cx="1543407" cy="4224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80" y="198287"/>
            <a:ext cx="4515895" cy="42247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0" y="3181741"/>
            <a:ext cx="5830650" cy="98340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860" y="2098621"/>
            <a:ext cx="5830650" cy="1083121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374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748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1224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4965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8706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20244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6189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9930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80" y="1155330"/>
            <a:ext cx="3029651" cy="32677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957" y="1155330"/>
            <a:ext cx="3029651" cy="3267704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79" y="1108338"/>
            <a:ext cx="3030843" cy="4619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7414" indent="0">
              <a:buNone/>
              <a:defRPr sz="1500" b="1"/>
            </a:lvl2pPr>
            <a:lvl3pPr marL="674827" indent="0">
              <a:buNone/>
              <a:defRPr sz="1300" b="1"/>
            </a:lvl3pPr>
            <a:lvl4pPr marL="1012241" indent="0">
              <a:buNone/>
              <a:defRPr sz="1200" b="1"/>
            </a:lvl4pPr>
            <a:lvl5pPr marL="1349654" indent="0">
              <a:buNone/>
              <a:defRPr sz="1200" b="1"/>
            </a:lvl5pPr>
            <a:lvl6pPr marL="1687068" indent="0">
              <a:buNone/>
              <a:defRPr sz="1200" b="1"/>
            </a:lvl6pPr>
            <a:lvl7pPr marL="2024482" indent="0">
              <a:buNone/>
              <a:defRPr sz="1200" b="1"/>
            </a:lvl7pPr>
            <a:lvl8pPr marL="2361895" indent="0">
              <a:buNone/>
              <a:defRPr sz="1200" b="1"/>
            </a:lvl8pPr>
            <a:lvl9pPr marL="2699309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79" y="1570240"/>
            <a:ext cx="3030843" cy="28527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76" y="1108338"/>
            <a:ext cx="3032033" cy="4619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7414" indent="0">
              <a:buNone/>
              <a:defRPr sz="1500" b="1"/>
            </a:lvl2pPr>
            <a:lvl3pPr marL="674827" indent="0">
              <a:buNone/>
              <a:defRPr sz="1300" b="1"/>
            </a:lvl3pPr>
            <a:lvl4pPr marL="1012241" indent="0">
              <a:buNone/>
              <a:defRPr sz="1200" b="1"/>
            </a:lvl4pPr>
            <a:lvl5pPr marL="1349654" indent="0">
              <a:buNone/>
              <a:defRPr sz="1200" b="1"/>
            </a:lvl5pPr>
            <a:lvl6pPr marL="1687068" indent="0">
              <a:buNone/>
              <a:defRPr sz="1200" b="1"/>
            </a:lvl6pPr>
            <a:lvl7pPr marL="2024482" indent="0">
              <a:buNone/>
              <a:defRPr sz="1200" b="1"/>
            </a:lvl7pPr>
            <a:lvl8pPr marL="2361895" indent="0">
              <a:buNone/>
              <a:defRPr sz="1200" b="1"/>
            </a:lvl8pPr>
            <a:lvl9pPr marL="2699309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76" y="1570240"/>
            <a:ext cx="3032033" cy="28527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80" y="197140"/>
            <a:ext cx="2256757" cy="83898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908" y="197140"/>
            <a:ext cx="3834700" cy="422589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80" y="1036130"/>
            <a:ext cx="2256757" cy="3386904"/>
          </a:xfrm>
        </p:spPr>
        <p:txBody>
          <a:bodyPr/>
          <a:lstStyle>
            <a:lvl1pPr marL="0" indent="0">
              <a:buNone/>
              <a:defRPr sz="1000"/>
            </a:lvl1pPr>
            <a:lvl2pPr marL="337414" indent="0">
              <a:buNone/>
              <a:defRPr sz="900"/>
            </a:lvl2pPr>
            <a:lvl3pPr marL="674827" indent="0">
              <a:buNone/>
              <a:defRPr sz="700"/>
            </a:lvl3pPr>
            <a:lvl4pPr marL="1012241" indent="0">
              <a:buNone/>
              <a:defRPr sz="700"/>
            </a:lvl4pPr>
            <a:lvl5pPr marL="1349654" indent="0">
              <a:buNone/>
              <a:defRPr sz="700"/>
            </a:lvl5pPr>
            <a:lvl6pPr marL="1687068" indent="0">
              <a:buNone/>
              <a:defRPr sz="700"/>
            </a:lvl6pPr>
            <a:lvl7pPr marL="2024482" indent="0">
              <a:buNone/>
              <a:defRPr sz="700"/>
            </a:lvl7pPr>
            <a:lvl8pPr marL="2361895" indent="0">
              <a:buNone/>
              <a:defRPr sz="700"/>
            </a:lvl8pPr>
            <a:lvl9pPr marL="2699309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527" y="3465989"/>
            <a:ext cx="4115753" cy="40918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527" y="442418"/>
            <a:ext cx="4115753" cy="2970848"/>
          </a:xfrm>
        </p:spPr>
        <p:txBody>
          <a:bodyPr/>
          <a:lstStyle>
            <a:lvl1pPr marL="0" indent="0">
              <a:buNone/>
              <a:defRPr sz="2400"/>
            </a:lvl1pPr>
            <a:lvl2pPr marL="337414" indent="0">
              <a:buNone/>
              <a:defRPr sz="2100"/>
            </a:lvl2pPr>
            <a:lvl3pPr marL="674827" indent="0">
              <a:buNone/>
              <a:defRPr sz="1800"/>
            </a:lvl3pPr>
            <a:lvl4pPr marL="1012241" indent="0">
              <a:buNone/>
              <a:defRPr sz="1500"/>
            </a:lvl4pPr>
            <a:lvl5pPr marL="1349654" indent="0">
              <a:buNone/>
              <a:defRPr sz="1500"/>
            </a:lvl5pPr>
            <a:lvl6pPr marL="1687068" indent="0">
              <a:buNone/>
              <a:defRPr sz="1500"/>
            </a:lvl6pPr>
            <a:lvl7pPr marL="2024482" indent="0">
              <a:buNone/>
              <a:defRPr sz="1500"/>
            </a:lvl7pPr>
            <a:lvl8pPr marL="2361895" indent="0">
              <a:buNone/>
              <a:defRPr sz="1500"/>
            </a:lvl8pPr>
            <a:lvl9pPr marL="2699309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527" y="3875169"/>
            <a:ext cx="4115753" cy="581103"/>
          </a:xfrm>
        </p:spPr>
        <p:txBody>
          <a:bodyPr/>
          <a:lstStyle>
            <a:lvl1pPr marL="0" indent="0">
              <a:buNone/>
              <a:defRPr sz="1000"/>
            </a:lvl1pPr>
            <a:lvl2pPr marL="337414" indent="0">
              <a:buNone/>
              <a:defRPr sz="900"/>
            </a:lvl2pPr>
            <a:lvl3pPr marL="674827" indent="0">
              <a:buNone/>
              <a:defRPr sz="700"/>
            </a:lvl3pPr>
            <a:lvl4pPr marL="1012241" indent="0">
              <a:buNone/>
              <a:defRPr sz="700"/>
            </a:lvl4pPr>
            <a:lvl5pPr marL="1349654" indent="0">
              <a:buNone/>
              <a:defRPr sz="700"/>
            </a:lvl5pPr>
            <a:lvl6pPr marL="1687068" indent="0">
              <a:buNone/>
              <a:defRPr sz="700"/>
            </a:lvl6pPr>
            <a:lvl7pPr marL="2024482" indent="0">
              <a:buNone/>
              <a:defRPr sz="700"/>
            </a:lvl7pPr>
            <a:lvl8pPr marL="2361895" indent="0">
              <a:buNone/>
              <a:defRPr sz="700"/>
            </a:lvl8pPr>
            <a:lvl9pPr marL="2699309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80" y="198286"/>
            <a:ext cx="6173629" cy="825236"/>
          </a:xfrm>
          <a:prstGeom prst="rect">
            <a:avLst/>
          </a:prstGeom>
        </p:spPr>
        <p:txBody>
          <a:bodyPr vert="horz" lIns="67483" tIns="33741" rIns="67483" bIns="337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80" y="1155330"/>
            <a:ext cx="6173629" cy="3267704"/>
          </a:xfrm>
          <a:prstGeom prst="rect">
            <a:avLst/>
          </a:prstGeom>
        </p:spPr>
        <p:txBody>
          <a:bodyPr vert="horz" lIns="67483" tIns="33741" rIns="67483" bIns="337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79" y="4589227"/>
            <a:ext cx="1600571" cy="263617"/>
          </a:xfrm>
          <a:prstGeom prst="rect">
            <a:avLst/>
          </a:prstGeom>
        </p:spPr>
        <p:txBody>
          <a:bodyPr vert="horz" lIns="67483" tIns="33741" rIns="67483" bIns="33741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BEC45-4674-4E99-BC53-5BAA28562A1D}" type="datetimeFigureOut">
              <a:rPr lang="en-GB" smtClean="0"/>
              <a:t>24/10/2010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693" y="4589227"/>
            <a:ext cx="2172203" cy="263617"/>
          </a:xfrm>
          <a:prstGeom prst="rect">
            <a:avLst/>
          </a:prstGeom>
        </p:spPr>
        <p:txBody>
          <a:bodyPr vert="horz" lIns="67483" tIns="33741" rIns="67483" bIns="33741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6038" y="4589227"/>
            <a:ext cx="1600571" cy="263617"/>
          </a:xfrm>
          <a:prstGeom prst="rect">
            <a:avLst/>
          </a:prstGeom>
        </p:spPr>
        <p:txBody>
          <a:bodyPr vert="horz" lIns="67483" tIns="33741" rIns="67483" bIns="3374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12D8B-C121-4B99-99BE-B5AB7BEFF5B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74827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060" indent="-253060" algn="l" defTabSz="67482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297" indent="-210884" algn="l" defTabSz="67482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43534" indent="-168707" algn="l" defTabSz="67482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0948" indent="-168707" algn="l" defTabSz="674827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8361" indent="-168707" algn="l" defTabSz="674827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5775" indent="-168707" algn="l" defTabSz="67482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93188" indent="-168707" algn="l" defTabSz="67482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30602" indent="-168707" algn="l" defTabSz="67482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68016" indent="-168707" algn="l" defTabSz="67482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482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7414" algn="l" defTabSz="67482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4827" algn="l" defTabSz="67482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2241" algn="l" defTabSz="67482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9654" algn="l" defTabSz="67482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7068" algn="l" defTabSz="67482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4482" algn="l" defTabSz="67482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61895" algn="l" defTabSz="67482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9309" algn="l" defTabSz="67482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eds&amp;Butterfl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9588" cy="46690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350" y="84207"/>
            <a:ext cx="3835314" cy="298973"/>
          </a:xfrm>
          <a:prstGeom prst="rect">
            <a:avLst/>
          </a:prstGeom>
          <a:noFill/>
        </p:spPr>
        <p:txBody>
          <a:bodyPr wrap="square" lIns="67483" tIns="33741" rIns="67483" bIns="33741" rtlCol="0">
            <a:spAutoFit/>
          </a:bodyPr>
          <a:lstStyle/>
          <a:p>
            <a:r>
              <a:rPr lang="en-GB" sz="1500" spc="59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my perfume party</a:t>
            </a:r>
          </a:p>
        </p:txBody>
      </p:sp>
      <p:sp>
        <p:nvSpPr>
          <p:cNvPr id="6" name="Rectangle 5"/>
          <p:cNvSpPr/>
          <p:nvPr/>
        </p:nvSpPr>
        <p:spPr>
          <a:xfrm>
            <a:off x="4348109" y="500120"/>
            <a:ext cx="1836629" cy="283968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  <a:alpha val="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7483" tIns="33741" rIns="67483" bIns="33741"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402126" y="552109"/>
            <a:ext cx="1835980" cy="2776575"/>
          </a:xfrm>
          <a:prstGeom prst="rect">
            <a:avLst/>
          </a:prstGeom>
          <a:noFill/>
        </p:spPr>
        <p:txBody>
          <a:bodyPr wrap="square" lIns="67483" tIns="33741" rIns="67483" bIns="33741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At</a:t>
            </a:r>
          </a:p>
          <a:p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On</a:t>
            </a:r>
          </a:p>
          <a:p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RSVP</a:t>
            </a:r>
          </a:p>
          <a:p>
            <a:endParaRPr lang="en-GB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 need to confirm bookings so please let me know as soon as you can. Thanks</a:t>
            </a:r>
            <a:r>
              <a:rPr lang="en-GB" sz="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10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29594" y="3268518"/>
            <a:ext cx="2160240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Come make perfume with me…</a:t>
            </a:r>
          </a:p>
          <a:p>
            <a:endParaRPr lang="en-GB" sz="105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 a selection of beautiful perfume blends, choose your favourites to create your own unique and individual perfume, which is yours to name and take home.</a:t>
            </a:r>
            <a:endParaRPr lang="en-GB" sz="10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60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</dc:creator>
  <cp:lastModifiedBy>nev</cp:lastModifiedBy>
  <cp:revision>2</cp:revision>
  <dcterms:created xsi:type="dcterms:W3CDTF">2010-10-24T12:08:35Z</dcterms:created>
  <dcterms:modified xsi:type="dcterms:W3CDTF">2010-10-24T12:37:33Z</dcterms:modified>
</cp:coreProperties>
</file>